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08" r:id="rId2"/>
    <p:sldId id="410" r:id="rId3"/>
    <p:sldId id="447" r:id="rId4"/>
    <p:sldId id="411" r:id="rId5"/>
    <p:sldId id="413" r:id="rId6"/>
    <p:sldId id="452" r:id="rId7"/>
    <p:sldId id="453" r:id="rId8"/>
    <p:sldId id="412" r:id="rId9"/>
    <p:sldId id="454" r:id="rId10"/>
    <p:sldId id="419" r:id="rId11"/>
    <p:sldId id="441" r:id="rId12"/>
    <p:sldId id="448" r:id="rId13"/>
    <p:sldId id="458" r:id="rId14"/>
    <p:sldId id="450" r:id="rId15"/>
    <p:sldId id="456" r:id="rId16"/>
    <p:sldId id="438" r:id="rId17"/>
    <p:sldId id="463" r:id="rId18"/>
    <p:sldId id="467" r:id="rId19"/>
    <p:sldId id="465" r:id="rId20"/>
    <p:sldId id="466" r:id="rId21"/>
    <p:sldId id="469" r:id="rId22"/>
    <p:sldId id="39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4"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B9AE45-9656-4CE5-BF5F-76F17D25DCF3}" v="3351" dt="2019-12-11T18:04:08.434"/>
  </p1510:revLst>
</p1510:revInfo>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505" autoAdjust="0"/>
  </p:normalViewPr>
  <p:slideViewPr>
    <p:cSldViewPr snapToGrid="0" showGuides="1">
      <p:cViewPr>
        <p:scale>
          <a:sx n="24" d="100"/>
          <a:sy n="24" d="100"/>
        </p:scale>
        <p:origin x="2228" y="424"/>
      </p:cViewPr>
      <p:guideLst>
        <p:guide orient="horz" pos="21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p:scale>
          <a:sx n="69" d="100"/>
          <a:sy n="69" d="100"/>
        </p:scale>
        <p:origin x="2232" y="-756"/>
      </p:cViewPr>
      <p:guideLst>
        <p:guide orient="horz" pos="2904"/>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 Clark" userId="2dcd2d95b958fffb" providerId="LiveId" clId="{25B9AE45-9656-4CE5-BF5F-76F17D25DCF3}"/>
    <pc:docChg chg="undo redo custSel mod addSld delSld modSld sldOrd">
      <pc:chgData name="Pete Clark" userId="2dcd2d95b958fffb" providerId="LiveId" clId="{25B9AE45-9656-4CE5-BF5F-76F17D25DCF3}" dt="2019-12-12T21:30:43.047" v="19211" actId="6549"/>
      <pc:docMkLst>
        <pc:docMk/>
      </pc:docMkLst>
      <pc:sldChg chg="addSp delSp modSp modNotesTx">
        <pc:chgData name="Pete Clark" userId="2dcd2d95b958fffb" providerId="LiveId" clId="{25B9AE45-9656-4CE5-BF5F-76F17D25DCF3}" dt="2019-12-12T21:30:23.899" v="19207" actId="20577"/>
        <pc:sldMkLst>
          <pc:docMk/>
          <pc:sldMk cId="966405788" sldId="393"/>
        </pc:sldMkLst>
        <pc:spChg chg="del">
          <ac:chgData name="Pete Clark" userId="2dcd2d95b958fffb" providerId="LiveId" clId="{25B9AE45-9656-4CE5-BF5F-76F17D25DCF3}" dt="2019-12-07T02:35:16.276" v="11557" actId="478"/>
          <ac:spMkLst>
            <pc:docMk/>
            <pc:sldMk cId="966405788" sldId="393"/>
            <ac:spMk id="2" creationId="{445C316A-4965-405C-91E2-9D9D3C123B09}"/>
          </ac:spMkLst>
        </pc:spChg>
        <pc:spChg chg="del">
          <ac:chgData name="Pete Clark" userId="2dcd2d95b958fffb" providerId="LiveId" clId="{25B9AE45-9656-4CE5-BF5F-76F17D25DCF3}" dt="2019-12-07T02:35:14.168" v="11556" actId="478"/>
          <ac:spMkLst>
            <pc:docMk/>
            <pc:sldMk cId="966405788" sldId="393"/>
            <ac:spMk id="3" creationId="{6FDD997A-BA10-4B99-B0F0-8B3060EF8A0B}"/>
          </ac:spMkLst>
        </pc:spChg>
        <pc:spChg chg="add mod ord">
          <ac:chgData name="Pete Clark" userId="2dcd2d95b958fffb" providerId="LiveId" clId="{25B9AE45-9656-4CE5-BF5F-76F17D25DCF3}" dt="2019-12-07T02:40:39.589" v="11708" actId="14100"/>
          <ac:spMkLst>
            <pc:docMk/>
            <pc:sldMk cId="966405788" sldId="393"/>
            <ac:spMk id="8" creationId="{4A706005-33E2-4DEA-AE3B-9A0513FA9BE2}"/>
          </ac:spMkLst>
        </pc:spChg>
        <pc:spChg chg="mod">
          <ac:chgData name="Pete Clark" userId="2dcd2d95b958fffb" providerId="LiveId" clId="{25B9AE45-9656-4CE5-BF5F-76F17D25DCF3}" dt="2019-12-07T02:36:50.810" v="11573" actId="255"/>
          <ac:spMkLst>
            <pc:docMk/>
            <pc:sldMk cId="966405788" sldId="393"/>
            <ac:spMk id="12" creationId="{717B7159-DB75-4497-8065-7895ADEC3F48}"/>
          </ac:spMkLst>
        </pc:spChg>
        <pc:spChg chg="mod">
          <ac:chgData name="Pete Clark" userId="2dcd2d95b958fffb" providerId="LiveId" clId="{25B9AE45-9656-4CE5-BF5F-76F17D25DCF3}" dt="2019-12-07T02:38:19.270" v="11649" actId="1036"/>
          <ac:spMkLst>
            <pc:docMk/>
            <pc:sldMk cId="966405788" sldId="393"/>
            <ac:spMk id="14" creationId="{FB927FFC-B8B3-477A-B918-6C08B6D1BD03}"/>
          </ac:spMkLst>
        </pc:spChg>
        <pc:spChg chg="mod">
          <ac:chgData name="Pete Clark" userId="2dcd2d95b958fffb" providerId="LiveId" clId="{25B9AE45-9656-4CE5-BF5F-76F17D25DCF3}" dt="2019-12-07T02:40:01.049" v="11707" actId="20577"/>
          <ac:spMkLst>
            <pc:docMk/>
            <pc:sldMk cId="966405788" sldId="393"/>
            <ac:spMk id="20" creationId="{63FD9C51-DD4C-4FE0-92ED-D6C4E0C211D7}"/>
          </ac:spMkLst>
        </pc:spChg>
        <pc:spChg chg="mod">
          <ac:chgData name="Pete Clark" userId="2dcd2d95b958fffb" providerId="LiveId" clId="{25B9AE45-9656-4CE5-BF5F-76F17D25DCF3}" dt="2019-12-07T02:38:02.950" v="11630" actId="14100"/>
          <ac:spMkLst>
            <pc:docMk/>
            <pc:sldMk cId="966405788" sldId="393"/>
            <ac:spMk id="21" creationId="{2BD4C14E-D31F-42EC-9107-B4E2DF507725}"/>
          </ac:spMkLst>
        </pc:spChg>
        <pc:picChg chg="del">
          <ac:chgData name="Pete Clark" userId="2dcd2d95b958fffb" providerId="LiveId" clId="{25B9AE45-9656-4CE5-BF5F-76F17D25DCF3}" dt="2019-12-07T02:35:10.914" v="11555" actId="478"/>
          <ac:picMkLst>
            <pc:docMk/>
            <pc:sldMk cId="966405788" sldId="393"/>
            <ac:picMk id="4" creationId="{01A70691-C76F-4F10-B325-2AA51CCE9810}"/>
          </ac:picMkLst>
        </pc:picChg>
        <pc:picChg chg="add mod ord">
          <ac:chgData name="Pete Clark" userId="2dcd2d95b958fffb" providerId="LiveId" clId="{25B9AE45-9656-4CE5-BF5F-76F17D25DCF3}" dt="2019-12-07T02:36:29.086" v="11569" actId="14100"/>
          <ac:picMkLst>
            <pc:docMk/>
            <pc:sldMk cId="966405788" sldId="393"/>
            <ac:picMk id="7" creationId="{A931D130-A1BB-4741-881F-9BCAF1D0248C}"/>
          </ac:picMkLst>
        </pc:picChg>
      </pc:sldChg>
      <pc:sldChg chg="addSp modSp modNotesTx">
        <pc:chgData name="Pete Clark" userId="2dcd2d95b958fffb" providerId="LiveId" clId="{25B9AE45-9656-4CE5-BF5F-76F17D25DCF3}" dt="2019-12-09T14:47:05.467" v="12679" actId="20577"/>
        <pc:sldMkLst>
          <pc:docMk/>
          <pc:sldMk cId="2654458957" sldId="408"/>
        </pc:sldMkLst>
        <pc:spChg chg="mod">
          <ac:chgData name="Pete Clark" userId="2dcd2d95b958fffb" providerId="LiveId" clId="{25B9AE45-9656-4CE5-BF5F-76F17D25DCF3}" dt="2019-12-03T03:05:08.683" v="2500" actId="164"/>
          <ac:spMkLst>
            <pc:docMk/>
            <pc:sldMk cId="2654458957" sldId="408"/>
            <ac:spMk id="13" creationId="{92E81586-E484-40C4-9614-5C315BA631DC}"/>
          </ac:spMkLst>
        </pc:spChg>
        <pc:spChg chg="mod">
          <ac:chgData name="Pete Clark" userId="2dcd2d95b958fffb" providerId="LiveId" clId="{25B9AE45-9656-4CE5-BF5F-76F17D25DCF3}" dt="2019-12-03T03:04:36.770" v="2499" actId="27636"/>
          <ac:spMkLst>
            <pc:docMk/>
            <pc:sldMk cId="2654458957" sldId="408"/>
            <ac:spMk id="15" creationId="{50E522BE-76CB-48F9-8F93-C2FF7CA2E0C1}"/>
          </ac:spMkLst>
        </pc:spChg>
        <pc:spChg chg="mod">
          <ac:chgData name="Pete Clark" userId="2dcd2d95b958fffb" providerId="LiveId" clId="{25B9AE45-9656-4CE5-BF5F-76F17D25DCF3}" dt="2019-12-01T16:25:01.512" v="83" actId="255"/>
          <ac:spMkLst>
            <pc:docMk/>
            <pc:sldMk cId="2654458957" sldId="408"/>
            <ac:spMk id="16" creationId="{E5D0A5F5-03F2-46D7-BE3D-98B5AC7AC6D9}"/>
          </ac:spMkLst>
        </pc:spChg>
        <pc:grpChg chg="add mod">
          <ac:chgData name="Pete Clark" userId="2dcd2d95b958fffb" providerId="LiveId" clId="{25B9AE45-9656-4CE5-BF5F-76F17D25DCF3}" dt="2019-12-03T03:05:14.231" v="2501" actId="1076"/>
          <ac:grpSpMkLst>
            <pc:docMk/>
            <pc:sldMk cId="2654458957" sldId="408"/>
            <ac:grpSpMk id="2" creationId="{5DF37C9C-EE26-44C4-98D1-62A11DC04F0F}"/>
          </ac:grpSpMkLst>
        </pc:grpChg>
        <pc:picChg chg="mod">
          <ac:chgData name="Pete Clark" userId="2dcd2d95b958fffb" providerId="LiveId" clId="{25B9AE45-9656-4CE5-BF5F-76F17D25DCF3}" dt="2019-12-03T03:05:08.683" v="2500" actId="164"/>
          <ac:picMkLst>
            <pc:docMk/>
            <pc:sldMk cId="2654458957" sldId="408"/>
            <ac:picMk id="20" creationId="{48A20D4C-5D20-4145-8261-2DCB1EAC58FC}"/>
          </ac:picMkLst>
        </pc:picChg>
        <pc:picChg chg="mod">
          <ac:chgData name="Pete Clark" userId="2dcd2d95b958fffb" providerId="LiveId" clId="{25B9AE45-9656-4CE5-BF5F-76F17D25DCF3}" dt="2019-12-03T03:05:08.683" v="2500" actId="164"/>
          <ac:picMkLst>
            <pc:docMk/>
            <pc:sldMk cId="2654458957" sldId="408"/>
            <ac:picMk id="23" creationId="{90E67769-5935-470A-A9AE-518EABD482F2}"/>
          </ac:picMkLst>
        </pc:picChg>
        <pc:picChg chg="mod">
          <ac:chgData name="Pete Clark" userId="2dcd2d95b958fffb" providerId="LiveId" clId="{25B9AE45-9656-4CE5-BF5F-76F17D25DCF3}" dt="2019-12-03T03:05:08.683" v="2500" actId="164"/>
          <ac:picMkLst>
            <pc:docMk/>
            <pc:sldMk cId="2654458957" sldId="408"/>
            <ac:picMk id="24" creationId="{0B4BA8BC-E581-4E72-AB78-194FDF9C5C6B}"/>
          </ac:picMkLst>
        </pc:picChg>
        <pc:picChg chg="mod">
          <ac:chgData name="Pete Clark" userId="2dcd2d95b958fffb" providerId="LiveId" clId="{25B9AE45-9656-4CE5-BF5F-76F17D25DCF3}" dt="2019-12-03T03:05:08.683" v="2500" actId="164"/>
          <ac:picMkLst>
            <pc:docMk/>
            <pc:sldMk cId="2654458957" sldId="408"/>
            <ac:picMk id="1026" creationId="{7A9879DD-0A4B-436D-8953-E2EF79F7CA46}"/>
          </ac:picMkLst>
        </pc:picChg>
      </pc:sldChg>
      <pc:sldChg chg="addSp delSp modSp ord modAnim modNotesTx">
        <pc:chgData name="Pete Clark" userId="2dcd2d95b958fffb" providerId="LiveId" clId="{25B9AE45-9656-4CE5-BF5F-76F17D25DCF3}" dt="2019-12-11T18:12:36.645" v="19205" actId="20577"/>
        <pc:sldMkLst>
          <pc:docMk/>
          <pc:sldMk cId="3604991686" sldId="410"/>
        </pc:sldMkLst>
        <pc:spChg chg="mod">
          <ac:chgData name="Pete Clark" userId="2dcd2d95b958fffb" providerId="LiveId" clId="{25B9AE45-9656-4CE5-BF5F-76F17D25DCF3}" dt="2019-12-10T00:20:46.098" v="15083" actId="20577"/>
          <ac:spMkLst>
            <pc:docMk/>
            <pc:sldMk cId="3604991686" sldId="410"/>
            <ac:spMk id="2" creationId="{C1D2ABD4-0396-4ED1-8537-026E41A5F378}"/>
          </ac:spMkLst>
        </pc:spChg>
        <pc:spChg chg="add mod">
          <ac:chgData name="Pete Clark" userId="2dcd2d95b958fffb" providerId="LiveId" clId="{25B9AE45-9656-4CE5-BF5F-76F17D25DCF3}" dt="2019-12-04T19:43:15.138" v="3833" actId="2711"/>
          <ac:spMkLst>
            <pc:docMk/>
            <pc:sldMk cId="3604991686" sldId="410"/>
            <ac:spMk id="16" creationId="{67CEDB89-CDAE-4202-AE1D-D471770FE784}"/>
          </ac:spMkLst>
        </pc:spChg>
        <pc:spChg chg="add mod">
          <ac:chgData name="Pete Clark" userId="2dcd2d95b958fffb" providerId="LiveId" clId="{25B9AE45-9656-4CE5-BF5F-76F17D25DCF3}" dt="2019-12-04T21:00:55.058" v="7306" actId="20577"/>
          <ac:spMkLst>
            <pc:docMk/>
            <pc:sldMk cId="3604991686" sldId="410"/>
            <ac:spMk id="17" creationId="{A08A9A92-D758-40CA-8F55-EDE6C309E61F}"/>
          </ac:spMkLst>
        </pc:spChg>
        <pc:spChg chg="add del mod">
          <ac:chgData name="Pete Clark" userId="2dcd2d95b958fffb" providerId="LiveId" clId="{25B9AE45-9656-4CE5-BF5F-76F17D25DCF3}" dt="2019-12-04T19:42:14.752" v="3828" actId="478"/>
          <ac:spMkLst>
            <pc:docMk/>
            <pc:sldMk cId="3604991686" sldId="410"/>
            <ac:spMk id="18" creationId="{B3EE479B-4CA4-4496-8CC4-D4A6B0EA9BAF}"/>
          </ac:spMkLst>
        </pc:spChg>
        <pc:spChg chg="mod">
          <ac:chgData name="Pete Clark" userId="2dcd2d95b958fffb" providerId="LiveId" clId="{25B9AE45-9656-4CE5-BF5F-76F17D25DCF3}" dt="2019-12-07T02:44:48.693" v="11741" actId="1038"/>
          <ac:spMkLst>
            <pc:docMk/>
            <pc:sldMk cId="3604991686" sldId="410"/>
            <ac:spMk id="22" creationId="{B29D9715-F426-4A47-9CE3-E843F7CCCED9}"/>
          </ac:spMkLst>
        </pc:spChg>
        <pc:spChg chg="mod">
          <ac:chgData name="Pete Clark" userId="2dcd2d95b958fffb" providerId="LiveId" clId="{25B9AE45-9656-4CE5-BF5F-76F17D25DCF3}" dt="2019-12-04T19:43:15.138" v="3833" actId="2711"/>
          <ac:spMkLst>
            <pc:docMk/>
            <pc:sldMk cId="3604991686" sldId="410"/>
            <ac:spMk id="26" creationId="{04D85A2D-1858-40CA-B8A6-BCE7BE653AC1}"/>
          </ac:spMkLst>
        </pc:spChg>
        <pc:spChg chg="mod">
          <ac:chgData name="Pete Clark" userId="2dcd2d95b958fffb" providerId="LiveId" clId="{25B9AE45-9656-4CE5-BF5F-76F17D25DCF3}" dt="2019-12-01T16:23:03.242" v="58" actId="1037"/>
          <ac:spMkLst>
            <pc:docMk/>
            <pc:sldMk cId="3604991686" sldId="410"/>
            <ac:spMk id="30" creationId="{5EAECCDF-D7B1-4AA8-B153-AC8F15E467D8}"/>
          </ac:spMkLst>
        </pc:spChg>
        <pc:spChg chg="mod">
          <ac:chgData name="Pete Clark" userId="2dcd2d95b958fffb" providerId="LiveId" clId="{25B9AE45-9656-4CE5-BF5F-76F17D25DCF3}" dt="2019-12-04T19:43:15.138" v="3833" actId="2711"/>
          <ac:spMkLst>
            <pc:docMk/>
            <pc:sldMk cId="3604991686" sldId="410"/>
            <ac:spMk id="31" creationId="{E02A4A33-6678-4154-A275-FB4E1DE8E73D}"/>
          </ac:spMkLst>
        </pc:spChg>
        <pc:spChg chg="add mod">
          <ac:chgData name="Pete Clark" userId="2dcd2d95b958fffb" providerId="LiveId" clId="{25B9AE45-9656-4CE5-BF5F-76F17D25DCF3}" dt="2019-12-04T21:00:38.591" v="7298" actId="164"/>
          <ac:spMkLst>
            <pc:docMk/>
            <pc:sldMk cId="3604991686" sldId="410"/>
            <ac:spMk id="32" creationId="{1F2BB711-6F14-4234-A693-00D3048C45FD}"/>
          </ac:spMkLst>
        </pc:spChg>
        <pc:grpChg chg="add mod">
          <ac:chgData name="Pete Clark" userId="2dcd2d95b958fffb" providerId="LiveId" clId="{25B9AE45-9656-4CE5-BF5F-76F17D25DCF3}" dt="2019-12-07T02:43:04.773" v="11710" actId="167"/>
          <ac:grpSpMkLst>
            <pc:docMk/>
            <pc:sldMk cId="3604991686" sldId="410"/>
            <ac:grpSpMk id="3" creationId="{B5ED5D4B-7312-4E3F-9BD6-2D811C202D6A}"/>
          </ac:grpSpMkLst>
        </pc:grpChg>
        <pc:grpChg chg="add mod">
          <ac:chgData name="Pete Clark" userId="2dcd2d95b958fffb" providerId="LiveId" clId="{25B9AE45-9656-4CE5-BF5F-76F17D25DCF3}" dt="2019-12-07T02:43:16.237" v="11712" actId="1076"/>
          <ac:grpSpMkLst>
            <pc:docMk/>
            <pc:sldMk cId="3604991686" sldId="410"/>
            <ac:grpSpMk id="4" creationId="{5B800344-2A9C-4296-AAA9-835006BCE8CF}"/>
          </ac:grpSpMkLst>
        </pc:grpChg>
        <pc:grpChg chg="mod">
          <ac:chgData name="Pete Clark" userId="2dcd2d95b958fffb" providerId="LiveId" clId="{25B9AE45-9656-4CE5-BF5F-76F17D25DCF3}" dt="2019-12-07T02:42:59.254" v="11709" actId="1076"/>
          <ac:grpSpMkLst>
            <pc:docMk/>
            <pc:sldMk cId="3604991686" sldId="410"/>
            <ac:grpSpMk id="20" creationId="{8424F8D4-2AAC-4092-AF5F-AFDCA0388246}"/>
          </ac:grpSpMkLst>
        </pc:grpChg>
        <pc:grpChg chg="mod">
          <ac:chgData name="Pete Clark" userId="2dcd2d95b958fffb" providerId="LiveId" clId="{25B9AE45-9656-4CE5-BF5F-76F17D25DCF3}" dt="2019-12-04T19:43:15.138" v="3833" actId="2711"/>
          <ac:grpSpMkLst>
            <pc:docMk/>
            <pc:sldMk cId="3604991686" sldId="410"/>
            <ac:grpSpMk id="23" creationId="{224D2E2F-96E1-44FE-AC19-83BDDAB6EFBA}"/>
          </ac:grpSpMkLst>
        </pc:grpChg>
        <pc:grpChg chg="mod">
          <ac:chgData name="Pete Clark" userId="2dcd2d95b958fffb" providerId="LiveId" clId="{25B9AE45-9656-4CE5-BF5F-76F17D25DCF3}" dt="2019-12-07T02:43:16.237" v="11712" actId="1076"/>
          <ac:grpSpMkLst>
            <pc:docMk/>
            <pc:sldMk cId="3604991686" sldId="410"/>
            <ac:grpSpMk id="27" creationId="{E3C0A10E-DC06-4676-9650-9999BCBBD99A}"/>
          </ac:grpSpMkLst>
        </pc:grpChg>
        <pc:picChg chg="mod">
          <ac:chgData name="Pete Clark" userId="2dcd2d95b958fffb" providerId="LiveId" clId="{25B9AE45-9656-4CE5-BF5F-76F17D25DCF3}" dt="2019-12-07T02:43:04.773" v="11710" actId="167"/>
          <ac:picMkLst>
            <pc:docMk/>
            <pc:sldMk cId="3604991686" sldId="410"/>
            <ac:picMk id="19" creationId="{E9BC5547-070F-4600-9E4D-CCDD173FA1F8}"/>
          </ac:picMkLst>
        </pc:picChg>
        <pc:picChg chg="mod">
          <ac:chgData name="Pete Clark" userId="2dcd2d95b958fffb" providerId="LiveId" clId="{25B9AE45-9656-4CE5-BF5F-76F17D25DCF3}" dt="2019-12-07T00:37:41.073" v="10583" actId="14100"/>
          <ac:picMkLst>
            <pc:docMk/>
            <pc:sldMk cId="3604991686" sldId="410"/>
            <ac:picMk id="24" creationId="{EEA4CDC9-2A47-4544-97CE-EC5557852A5F}"/>
          </ac:picMkLst>
        </pc:picChg>
      </pc:sldChg>
      <pc:sldChg chg="addSp modSp modAnim modNotesTx">
        <pc:chgData name="Pete Clark" userId="2dcd2d95b958fffb" providerId="LiveId" clId="{25B9AE45-9656-4CE5-BF5F-76F17D25DCF3}" dt="2019-12-10T00:34:10.940" v="16306" actId="20577"/>
        <pc:sldMkLst>
          <pc:docMk/>
          <pc:sldMk cId="2541664180" sldId="411"/>
        </pc:sldMkLst>
        <pc:spChg chg="mod">
          <ac:chgData name="Pete Clark" userId="2dcd2d95b958fffb" providerId="LiveId" clId="{25B9AE45-9656-4CE5-BF5F-76F17D25DCF3}" dt="2019-12-07T00:37:57.264" v="10584" actId="120"/>
          <ac:spMkLst>
            <pc:docMk/>
            <pc:sldMk cId="2541664180" sldId="411"/>
            <ac:spMk id="2" creationId="{8EEF463D-29E2-4F52-A459-AE390735B9F4}"/>
          </ac:spMkLst>
        </pc:spChg>
        <pc:spChg chg="mod">
          <ac:chgData name="Pete Clark" userId="2dcd2d95b958fffb" providerId="LiveId" clId="{25B9AE45-9656-4CE5-BF5F-76F17D25DCF3}" dt="2019-12-04T19:42:52.459" v="3830" actId="2711"/>
          <ac:spMkLst>
            <pc:docMk/>
            <pc:sldMk cId="2541664180" sldId="411"/>
            <ac:spMk id="6" creationId="{8612DE45-6D4B-4F26-AA4D-2D6BF5159070}"/>
          </ac:spMkLst>
        </pc:spChg>
        <pc:spChg chg="add mod">
          <ac:chgData name="Pete Clark" userId="2dcd2d95b958fffb" providerId="LiveId" clId="{25B9AE45-9656-4CE5-BF5F-76F17D25DCF3}" dt="2019-12-02T21:54:32.939" v="2065" actId="1036"/>
          <ac:spMkLst>
            <pc:docMk/>
            <pc:sldMk cId="2541664180" sldId="411"/>
            <ac:spMk id="7" creationId="{16C4ADD5-03B7-49E5-B2FE-4DCF9B85FF50}"/>
          </ac:spMkLst>
        </pc:spChg>
      </pc:sldChg>
      <pc:sldChg chg="addSp delSp modSp ord modNotesTx">
        <pc:chgData name="Pete Clark" userId="2dcd2d95b958fffb" providerId="LiveId" clId="{25B9AE45-9656-4CE5-BF5F-76F17D25DCF3}" dt="2019-12-10T00:15:24.665" v="14705" actId="20577"/>
        <pc:sldMkLst>
          <pc:docMk/>
          <pc:sldMk cId="1252856830" sldId="412"/>
        </pc:sldMkLst>
        <pc:spChg chg="mod">
          <ac:chgData name="Pete Clark" userId="2dcd2d95b958fffb" providerId="LiveId" clId="{25B9AE45-9656-4CE5-BF5F-76F17D25DCF3}" dt="2019-12-04T19:45:07.438" v="3887" actId="1036"/>
          <ac:spMkLst>
            <pc:docMk/>
            <pc:sldMk cId="1252856830" sldId="412"/>
            <ac:spMk id="6" creationId="{E401B2C2-914F-4731-82CD-30D1A3BB5063}"/>
          </ac:spMkLst>
        </pc:spChg>
        <pc:spChg chg="add">
          <ac:chgData name="Pete Clark" userId="2dcd2d95b958fffb" providerId="LiveId" clId="{25B9AE45-9656-4CE5-BF5F-76F17D25DCF3}" dt="2019-12-04T19:46:41.034" v="3993"/>
          <ac:spMkLst>
            <pc:docMk/>
            <pc:sldMk cId="1252856830" sldId="412"/>
            <ac:spMk id="7" creationId="{D4E52BB9-CFFA-4F66-9014-FEFF0995D64F}"/>
          </ac:spMkLst>
        </pc:spChg>
        <pc:spChg chg="add">
          <ac:chgData name="Pete Clark" userId="2dcd2d95b958fffb" providerId="LiveId" clId="{25B9AE45-9656-4CE5-BF5F-76F17D25DCF3}" dt="2019-12-04T19:46:41.034" v="3993"/>
          <ac:spMkLst>
            <pc:docMk/>
            <pc:sldMk cId="1252856830" sldId="412"/>
            <ac:spMk id="8" creationId="{2509A07F-3795-43F8-93E9-D6402179808F}"/>
          </ac:spMkLst>
        </pc:spChg>
        <pc:spChg chg="add">
          <ac:chgData name="Pete Clark" userId="2dcd2d95b958fffb" providerId="LiveId" clId="{25B9AE45-9656-4CE5-BF5F-76F17D25DCF3}" dt="2019-12-01T17:27:40.683" v="671"/>
          <ac:spMkLst>
            <pc:docMk/>
            <pc:sldMk cId="1252856830" sldId="412"/>
            <ac:spMk id="11" creationId="{EDF50F5D-BA3D-4A48-AD46-6A9A647E9A0F}"/>
          </ac:spMkLst>
        </pc:spChg>
        <pc:picChg chg="add del mod ord">
          <ac:chgData name="Pete Clark" userId="2dcd2d95b958fffb" providerId="LiveId" clId="{25B9AE45-9656-4CE5-BF5F-76F17D25DCF3}" dt="2019-12-01T17:13:14.994" v="544" actId="478"/>
          <ac:picMkLst>
            <pc:docMk/>
            <pc:sldMk cId="1252856830" sldId="412"/>
            <ac:picMk id="2" creationId="{14D2C207-A535-4877-BF96-B9D2B21ED170}"/>
          </ac:picMkLst>
        </pc:picChg>
        <pc:picChg chg="add del mod ord">
          <ac:chgData name="Pete Clark" userId="2dcd2d95b958fffb" providerId="LiveId" clId="{25B9AE45-9656-4CE5-BF5F-76F17D25DCF3}" dt="2019-12-01T17:21:31.675" v="606" actId="478"/>
          <ac:picMkLst>
            <pc:docMk/>
            <pc:sldMk cId="1252856830" sldId="412"/>
            <ac:picMk id="3" creationId="{98DF714A-1745-4D7C-AA7F-4C16CB4B11C8}"/>
          </ac:picMkLst>
        </pc:picChg>
        <pc:picChg chg="mod">
          <ac:chgData name="Pete Clark" userId="2dcd2d95b958fffb" providerId="LiveId" clId="{25B9AE45-9656-4CE5-BF5F-76F17D25DCF3}" dt="2019-12-01T17:22:02.937" v="612" actId="1076"/>
          <ac:picMkLst>
            <pc:docMk/>
            <pc:sldMk cId="1252856830" sldId="412"/>
            <ac:picMk id="4" creationId="{8FEC2451-B0F7-4532-8936-EDA1B7C2288A}"/>
          </ac:picMkLst>
        </pc:picChg>
        <pc:picChg chg="add del mod ord">
          <ac:chgData name="Pete Clark" userId="2dcd2d95b958fffb" providerId="LiveId" clId="{25B9AE45-9656-4CE5-BF5F-76F17D25DCF3}" dt="2019-12-01T17:25:34.308" v="641" actId="478"/>
          <ac:picMkLst>
            <pc:docMk/>
            <pc:sldMk cId="1252856830" sldId="412"/>
            <ac:picMk id="5" creationId="{E8102FA5-64A8-4C07-920C-37365E36CFD7}"/>
          </ac:picMkLst>
        </pc:picChg>
        <pc:picChg chg="add del mod">
          <ac:chgData name="Pete Clark" userId="2dcd2d95b958fffb" providerId="LiveId" clId="{25B9AE45-9656-4CE5-BF5F-76F17D25DCF3}" dt="2019-12-01T17:24:17.756" v="626" actId="478"/>
          <ac:picMkLst>
            <pc:docMk/>
            <pc:sldMk cId="1252856830" sldId="412"/>
            <ac:picMk id="7" creationId="{D4269CA1-5988-4E68-B83B-05E69E1DE046}"/>
          </ac:picMkLst>
        </pc:picChg>
        <pc:picChg chg="add del mod">
          <ac:chgData name="Pete Clark" userId="2dcd2d95b958fffb" providerId="LiveId" clId="{25B9AE45-9656-4CE5-BF5F-76F17D25DCF3}" dt="2019-12-01T17:25:29.234" v="640" actId="478"/>
          <ac:picMkLst>
            <pc:docMk/>
            <pc:sldMk cId="1252856830" sldId="412"/>
            <ac:picMk id="8" creationId="{9F0FE6B5-1B2D-44FD-BB89-558E96DDEACC}"/>
          </ac:picMkLst>
        </pc:picChg>
        <pc:picChg chg="add del mod ord">
          <ac:chgData name="Pete Clark" userId="2dcd2d95b958fffb" providerId="LiveId" clId="{25B9AE45-9656-4CE5-BF5F-76F17D25DCF3}" dt="2019-12-01T17:29:30.917" v="682" actId="478"/>
          <ac:picMkLst>
            <pc:docMk/>
            <pc:sldMk cId="1252856830" sldId="412"/>
            <ac:picMk id="9" creationId="{7AC4F09F-2D1F-4B45-8E20-43A0AA26389A}"/>
          </ac:picMkLst>
        </pc:picChg>
        <pc:picChg chg="add mod ord">
          <ac:chgData name="Pete Clark" userId="2dcd2d95b958fffb" providerId="LiveId" clId="{25B9AE45-9656-4CE5-BF5F-76F17D25DCF3}" dt="2019-12-01T17:29:34.171" v="683" actId="1038"/>
          <ac:picMkLst>
            <pc:docMk/>
            <pc:sldMk cId="1252856830" sldId="412"/>
            <ac:picMk id="12" creationId="{E84EE2D9-6AFB-45CB-9674-9C7A4DE9BFF4}"/>
          </ac:picMkLst>
        </pc:picChg>
        <pc:picChg chg="del">
          <ac:chgData name="Pete Clark" userId="2dcd2d95b958fffb" providerId="LiveId" clId="{25B9AE45-9656-4CE5-BF5F-76F17D25DCF3}" dt="2019-12-01T17:11:18.729" v="503" actId="478"/>
          <ac:picMkLst>
            <pc:docMk/>
            <pc:sldMk cId="1252856830" sldId="412"/>
            <ac:picMk id="13" creationId="{D73968D4-F600-41A2-8111-7D6C727F49D7}"/>
          </ac:picMkLst>
        </pc:picChg>
      </pc:sldChg>
      <pc:sldChg chg="addSp delSp modSp delAnim modAnim modNotesTx">
        <pc:chgData name="Pete Clark" userId="2dcd2d95b958fffb" providerId="LiveId" clId="{25B9AE45-9656-4CE5-BF5F-76F17D25DCF3}" dt="2019-12-09T23:58:51.138" v="13372" actId="20577"/>
        <pc:sldMkLst>
          <pc:docMk/>
          <pc:sldMk cId="2767841497" sldId="413"/>
        </pc:sldMkLst>
        <pc:spChg chg="mod">
          <ac:chgData name="Pete Clark" userId="2dcd2d95b958fffb" providerId="LiveId" clId="{25B9AE45-9656-4CE5-BF5F-76F17D25DCF3}" dt="2019-12-04T19:43:42.683" v="3847" actId="1037"/>
          <ac:spMkLst>
            <pc:docMk/>
            <pc:sldMk cId="2767841497" sldId="413"/>
            <ac:spMk id="7" creationId="{A97AD564-6337-4E50-8EFD-0717F614AA0C}"/>
          </ac:spMkLst>
        </pc:spChg>
        <pc:spChg chg="mod">
          <ac:chgData name="Pete Clark" userId="2dcd2d95b958fffb" providerId="LiveId" clId="{25B9AE45-9656-4CE5-BF5F-76F17D25DCF3}" dt="2019-12-04T19:43:28.115" v="3835" actId="2711"/>
          <ac:spMkLst>
            <pc:docMk/>
            <pc:sldMk cId="2767841497" sldId="413"/>
            <ac:spMk id="8" creationId="{91BFE3AD-CB6B-4078-B7F7-FC28B0058523}"/>
          </ac:spMkLst>
        </pc:spChg>
        <pc:spChg chg="add mod">
          <ac:chgData name="Pete Clark" userId="2dcd2d95b958fffb" providerId="LiveId" clId="{25B9AE45-9656-4CE5-BF5F-76F17D25DCF3}" dt="2019-12-07T00:26:51.132" v="10157" actId="164"/>
          <ac:spMkLst>
            <pc:docMk/>
            <pc:sldMk cId="2767841497" sldId="413"/>
            <ac:spMk id="11" creationId="{995393DB-7F75-4FD9-B96D-738AB650D7F1}"/>
          </ac:spMkLst>
        </pc:spChg>
        <pc:spChg chg="add del mod">
          <ac:chgData name="Pete Clark" userId="2dcd2d95b958fffb" providerId="LiveId" clId="{25B9AE45-9656-4CE5-BF5F-76F17D25DCF3}" dt="2019-12-07T00:31:47.887" v="10330" actId="478"/>
          <ac:spMkLst>
            <pc:docMk/>
            <pc:sldMk cId="2767841497" sldId="413"/>
            <ac:spMk id="12" creationId="{3B18B0CE-5068-43FB-B427-B8B1EED25FC6}"/>
          </ac:spMkLst>
        </pc:spChg>
        <pc:spChg chg="add del mod">
          <ac:chgData name="Pete Clark" userId="2dcd2d95b958fffb" providerId="LiveId" clId="{25B9AE45-9656-4CE5-BF5F-76F17D25DCF3}" dt="2019-12-07T00:36:36.654" v="10559" actId="478"/>
          <ac:spMkLst>
            <pc:docMk/>
            <pc:sldMk cId="2767841497" sldId="413"/>
            <ac:spMk id="13" creationId="{B550713D-FBDA-4CAC-8DF3-F82F0057D384}"/>
          </ac:spMkLst>
        </pc:spChg>
        <pc:spChg chg="add mod">
          <ac:chgData name="Pete Clark" userId="2dcd2d95b958fffb" providerId="LiveId" clId="{25B9AE45-9656-4CE5-BF5F-76F17D25DCF3}" dt="2019-12-07T00:33:03.976" v="10334" actId="255"/>
          <ac:spMkLst>
            <pc:docMk/>
            <pc:sldMk cId="2767841497" sldId="413"/>
            <ac:spMk id="15" creationId="{9F6C26AE-0834-48F3-B728-8281A7E6FA59}"/>
          </ac:spMkLst>
        </pc:spChg>
        <pc:spChg chg="add mod">
          <ac:chgData name="Pete Clark" userId="2dcd2d95b958fffb" providerId="LiveId" clId="{25B9AE45-9656-4CE5-BF5F-76F17D25DCF3}" dt="2019-12-09T14:49:28.371" v="12680" actId="1076"/>
          <ac:spMkLst>
            <pc:docMk/>
            <pc:sldMk cId="2767841497" sldId="413"/>
            <ac:spMk id="19" creationId="{431B8036-EDDF-4B01-ABC7-E51E5726E78D}"/>
          </ac:spMkLst>
        </pc:spChg>
        <pc:spChg chg="add mod">
          <ac:chgData name="Pete Clark" userId="2dcd2d95b958fffb" providerId="LiveId" clId="{25B9AE45-9656-4CE5-BF5F-76F17D25DCF3}" dt="2019-12-01T16:35:13.319" v="261" actId="164"/>
          <ac:spMkLst>
            <pc:docMk/>
            <pc:sldMk cId="2767841497" sldId="413"/>
            <ac:spMk id="19" creationId="{CD49B844-D405-42B0-BDAE-9306B1844DB2}"/>
          </ac:spMkLst>
        </pc:spChg>
        <pc:spChg chg="add del mod">
          <ac:chgData name="Pete Clark" userId="2dcd2d95b958fffb" providerId="LiveId" clId="{25B9AE45-9656-4CE5-BF5F-76F17D25DCF3}" dt="2019-12-07T00:18:40.864" v="10048" actId="478"/>
          <ac:spMkLst>
            <pc:docMk/>
            <pc:sldMk cId="2767841497" sldId="413"/>
            <ac:spMk id="22" creationId="{271D5958-5CC3-40D4-879F-B2658C345CD4}"/>
          </ac:spMkLst>
        </pc:spChg>
        <pc:spChg chg="add mod ord">
          <ac:chgData name="Pete Clark" userId="2dcd2d95b958fffb" providerId="LiveId" clId="{25B9AE45-9656-4CE5-BF5F-76F17D25DCF3}" dt="2019-12-07T00:30:49.067" v="10319" actId="164"/>
          <ac:spMkLst>
            <pc:docMk/>
            <pc:sldMk cId="2767841497" sldId="413"/>
            <ac:spMk id="23" creationId="{56B1083A-24E7-4C3D-A0D2-7932F9104DF9}"/>
          </ac:spMkLst>
        </pc:spChg>
        <pc:spChg chg="add mod">
          <ac:chgData name="Pete Clark" userId="2dcd2d95b958fffb" providerId="LiveId" clId="{25B9AE45-9656-4CE5-BF5F-76F17D25DCF3}" dt="2019-12-07T00:26:51.132" v="10157" actId="164"/>
          <ac:spMkLst>
            <pc:docMk/>
            <pc:sldMk cId="2767841497" sldId="413"/>
            <ac:spMk id="26" creationId="{E6A3C3B9-B43B-4CE9-AD6A-7D9A9E9AAF30}"/>
          </ac:spMkLst>
        </pc:spChg>
        <pc:spChg chg="add mod">
          <ac:chgData name="Pete Clark" userId="2dcd2d95b958fffb" providerId="LiveId" clId="{25B9AE45-9656-4CE5-BF5F-76F17D25DCF3}" dt="2019-12-07T00:26:51.132" v="10157" actId="164"/>
          <ac:spMkLst>
            <pc:docMk/>
            <pc:sldMk cId="2767841497" sldId="413"/>
            <ac:spMk id="27" creationId="{EE00685A-B649-4BA5-8FE9-8BC85B25CAA2}"/>
          </ac:spMkLst>
        </pc:spChg>
        <pc:spChg chg="add mod">
          <ac:chgData name="Pete Clark" userId="2dcd2d95b958fffb" providerId="LiveId" clId="{25B9AE45-9656-4CE5-BF5F-76F17D25DCF3}" dt="2019-12-07T00:26:51.132" v="10157" actId="164"/>
          <ac:spMkLst>
            <pc:docMk/>
            <pc:sldMk cId="2767841497" sldId="413"/>
            <ac:spMk id="28" creationId="{05111E7E-5DA6-405C-ADE8-9A3936989C2A}"/>
          </ac:spMkLst>
        </pc:spChg>
        <pc:spChg chg="add mod">
          <ac:chgData name="Pete Clark" userId="2dcd2d95b958fffb" providerId="LiveId" clId="{25B9AE45-9656-4CE5-BF5F-76F17D25DCF3}" dt="2019-12-07T00:26:51.132" v="10157" actId="164"/>
          <ac:spMkLst>
            <pc:docMk/>
            <pc:sldMk cId="2767841497" sldId="413"/>
            <ac:spMk id="29" creationId="{589E98CA-DCC6-4457-AD60-4DC3426021A2}"/>
          </ac:spMkLst>
        </pc:spChg>
        <pc:spChg chg="add mod">
          <ac:chgData name="Pete Clark" userId="2dcd2d95b958fffb" providerId="LiveId" clId="{25B9AE45-9656-4CE5-BF5F-76F17D25DCF3}" dt="2019-12-07T00:26:51.132" v="10157" actId="164"/>
          <ac:spMkLst>
            <pc:docMk/>
            <pc:sldMk cId="2767841497" sldId="413"/>
            <ac:spMk id="30" creationId="{97BB30FE-41CC-484C-AE80-48478B513E0D}"/>
          </ac:spMkLst>
        </pc:spChg>
        <pc:spChg chg="add mod">
          <ac:chgData name="Pete Clark" userId="2dcd2d95b958fffb" providerId="LiveId" clId="{25B9AE45-9656-4CE5-BF5F-76F17D25DCF3}" dt="2019-12-07T00:34:32.602" v="10390" actId="1035"/>
          <ac:spMkLst>
            <pc:docMk/>
            <pc:sldMk cId="2767841497" sldId="413"/>
            <ac:spMk id="31" creationId="{A396B833-30D7-4A62-8463-023ADE1E8432}"/>
          </ac:spMkLst>
        </pc:spChg>
        <pc:spChg chg="add mod">
          <ac:chgData name="Pete Clark" userId="2dcd2d95b958fffb" providerId="LiveId" clId="{25B9AE45-9656-4CE5-BF5F-76F17D25DCF3}" dt="2019-12-07T00:16:48.033" v="10026" actId="1038"/>
          <ac:spMkLst>
            <pc:docMk/>
            <pc:sldMk cId="2767841497" sldId="413"/>
            <ac:spMk id="32" creationId="{8A0332BD-CB29-4FC7-B8F5-178A4C4E41C7}"/>
          </ac:spMkLst>
        </pc:spChg>
        <pc:spChg chg="add mod">
          <ac:chgData name="Pete Clark" userId="2dcd2d95b958fffb" providerId="LiveId" clId="{25B9AE45-9656-4CE5-BF5F-76F17D25DCF3}" dt="2019-12-07T00:16:42.519" v="10025" actId="1038"/>
          <ac:spMkLst>
            <pc:docMk/>
            <pc:sldMk cId="2767841497" sldId="413"/>
            <ac:spMk id="33" creationId="{FCEA26BB-31E4-4656-A3B1-F6E8DD14A97A}"/>
          </ac:spMkLst>
        </pc:spChg>
        <pc:spChg chg="add mod">
          <ac:chgData name="Pete Clark" userId="2dcd2d95b958fffb" providerId="LiveId" clId="{25B9AE45-9656-4CE5-BF5F-76F17D25DCF3}" dt="2019-12-07T00:35:14.001" v="10557" actId="14100"/>
          <ac:spMkLst>
            <pc:docMk/>
            <pc:sldMk cId="2767841497" sldId="413"/>
            <ac:spMk id="34" creationId="{FCD73D9E-E15E-4EBC-AF61-9BA739AE2E63}"/>
          </ac:spMkLst>
        </pc:spChg>
        <pc:spChg chg="add mod">
          <ac:chgData name="Pete Clark" userId="2dcd2d95b958fffb" providerId="LiveId" clId="{25B9AE45-9656-4CE5-BF5F-76F17D25DCF3}" dt="2019-12-07T00:34:47.111" v="10449" actId="1038"/>
          <ac:spMkLst>
            <pc:docMk/>
            <pc:sldMk cId="2767841497" sldId="413"/>
            <ac:spMk id="35" creationId="{C264B014-3D34-4128-A199-8E7F0D3A884A}"/>
          </ac:spMkLst>
        </pc:spChg>
        <pc:spChg chg="add mod">
          <ac:chgData name="Pete Clark" userId="2dcd2d95b958fffb" providerId="LiveId" clId="{25B9AE45-9656-4CE5-BF5F-76F17D25DCF3}" dt="2019-12-07T00:35:23.043" v="10558" actId="1037"/>
          <ac:spMkLst>
            <pc:docMk/>
            <pc:sldMk cId="2767841497" sldId="413"/>
            <ac:spMk id="36" creationId="{EB5FDB91-48F6-47AD-B7C3-F33C9EF7EF9D}"/>
          </ac:spMkLst>
        </pc:spChg>
        <pc:spChg chg="add mod">
          <ac:chgData name="Pete Clark" userId="2dcd2d95b958fffb" providerId="LiveId" clId="{25B9AE45-9656-4CE5-BF5F-76F17D25DCF3}" dt="2019-12-07T00:27:30.548" v="10231" actId="14100"/>
          <ac:spMkLst>
            <pc:docMk/>
            <pc:sldMk cId="2767841497" sldId="413"/>
            <ac:spMk id="37" creationId="{6ABAF39C-99BE-4F67-AD12-CF375B7D5031}"/>
          </ac:spMkLst>
        </pc:spChg>
        <pc:spChg chg="add mod">
          <ac:chgData name="Pete Clark" userId="2dcd2d95b958fffb" providerId="LiveId" clId="{25B9AE45-9656-4CE5-BF5F-76F17D25DCF3}" dt="2019-12-07T00:26:51.132" v="10157" actId="164"/>
          <ac:spMkLst>
            <pc:docMk/>
            <pc:sldMk cId="2767841497" sldId="413"/>
            <ac:spMk id="39" creationId="{1023A274-E912-449F-963E-54616F53FAC2}"/>
          </ac:spMkLst>
        </pc:spChg>
        <pc:spChg chg="add mod">
          <ac:chgData name="Pete Clark" userId="2dcd2d95b958fffb" providerId="LiveId" clId="{25B9AE45-9656-4CE5-BF5F-76F17D25DCF3}" dt="2019-12-07T00:26:51.132" v="10157" actId="164"/>
          <ac:spMkLst>
            <pc:docMk/>
            <pc:sldMk cId="2767841497" sldId="413"/>
            <ac:spMk id="40" creationId="{B7E3CDD7-8857-43AE-87E6-451E4AC668A0}"/>
          </ac:spMkLst>
        </pc:spChg>
        <pc:spChg chg="add mod">
          <ac:chgData name="Pete Clark" userId="2dcd2d95b958fffb" providerId="LiveId" clId="{25B9AE45-9656-4CE5-BF5F-76F17D25DCF3}" dt="2019-12-07T00:34:34.853" v="10392" actId="1035"/>
          <ac:spMkLst>
            <pc:docMk/>
            <pc:sldMk cId="2767841497" sldId="413"/>
            <ac:spMk id="41" creationId="{B5A27078-1548-4485-ABA4-915A30E0D884}"/>
          </ac:spMkLst>
        </pc:spChg>
        <pc:spChg chg="add mod">
          <ac:chgData name="Pete Clark" userId="2dcd2d95b958fffb" providerId="LiveId" clId="{25B9AE45-9656-4CE5-BF5F-76F17D25DCF3}" dt="2019-12-07T00:26:51.132" v="10157" actId="164"/>
          <ac:spMkLst>
            <pc:docMk/>
            <pc:sldMk cId="2767841497" sldId="413"/>
            <ac:spMk id="42" creationId="{4EAAE4FA-1BC0-44D1-AF30-917219E78976}"/>
          </ac:spMkLst>
        </pc:spChg>
        <pc:spChg chg="add mod">
          <ac:chgData name="Pete Clark" userId="2dcd2d95b958fffb" providerId="LiveId" clId="{25B9AE45-9656-4CE5-BF5F-76F17D25DCF3}" dt="2019-12-07T00:34:58.345" v="10502" actId="1036"/>
          <ac:spMkLst>
            <pc:docMk/>
            <pc:sldMk cId="2767841497" sldId="413"/>
            <ac:spMk id="43" creationId="{A2B6A0FC-A88F-475E-956D-DA22B960E804}"/>
          </ac:spMkLst>
        </pc:spChg>
        <pc:spChg chg="add mod">
          <ac:chgData name="Pete Clark" userId="2dcd2d95b958fffb" providerId="LiveId" clId="{25B9AE45-9656-4CE5-BF5F-76F17D25DCF3}" dt="2019-12-07T00:26:51.132" v="10157" actId="164"/>
          <ac:spMkLst>
            <pc:docMk/>
            <pc:sldMk cId="2767841497" sldId="413"/>
            <ac:spMk id="44" creationId="{45368E90-4D8D-4153-A890-C97EAD8023C0}"/>
          </ac:spMkLst>
        </pc:spChg>
        <pc:spChg chg="add mod">
          <ac:chgData name="Pete Clark" userId="2dcd2d95b958fffb" providerId="LiveId" clId="{25B9AE45-9656-4CE5-BF5F-76F17D25DCF3}" dt="2019-12-07T00:26:51.132" v="10157" actId="164"/>
          <ac:spMkLst>
            <pc:docMk/>
            <pc:sldMk cId="2767841497" sldId="413"/>
            <ac:spMk id="45" creationId="{9650EFDE-4208-4430-BBB3-C02768B86192}"/>
          </ac:spMkLst>
        </pc:spChg>
        <pc:spChg chg="add mod">
          <ac:chgData name="Pete Clark" userId="2dcd2d95b958fffb" providerId="LiveId" clId="{25B9AE45-9656-4CE5-BF5F-76F17D25DCF3}" dt="2019-12-07T00:26:51.132" v="10157" actId="164"/>
          <ac:spMkLst>
            <pc:docMk/>
            <pc:sldMk cId="2767841497" sldId="413"/>
            <ac:spMk id="46" creationId="{1E75B654-09D3-4374-B07C-F750E3B3DDF2}"/>
          </ac:spMkLst>
        </pc:spChg>
        <pc:spChg chg="add mod">
          <ac:chgData name="Pete Clark" userId="2dcd2d95b958fffb" providerId="LiveId" clId="{25B9AE45-9656-4CE5-BF5F-76F17D25DCF3}" dt="2019-12-07T00:32:46.021" v="10333" actId="1035"/>
          <ac:spMkLst>
            <pc:docMk/>
            <pc:sldMk cId="2767841497" sldId="413"/>
            <ac:spMk id="47" creationId="{C96D2894-96CC-4515-A4E1-B8ECCEDA9A78}"/>
          </ac:spMkLst>
        </pc:spChg>
        <pc:spChg chg="add mod">
          <ac:chgData name="Pete Clark" userId="2dcd2d95b958fffb" providerId="LiveId" clId="{25B9AE45-9656-4CE5-BF5F-76F17D25DCF3}" dt="2019-12-07T00:32:38.936" v="10332" actId="1036"/>
          <ac:spMkLst>
            <pc:docMk/>
            <pc:sldMk cId="2767841497" sldId="413"/>
            <ac:spMk id="48" creationId="{4C079DC4-F8D6-4BFA-B119-E01D42660A4F}"/>
          </ac:spMkLst>
        </pc:spChg>
        <pc:spChg chg="add mod">
          <ac:chgData name="Pete Clark" userId="2dcd2d95b958fffb" providerId="LiveId" clId="{25B9AE45-9656-4CE5-BF5F-76F17D25DCF3}" dt="2019-12-07T00:36:45.289" v="10578" actId="1035"/>
          <ac:spMkLst>
            <pc:docMk/>
            <pc:sldMk cId="2767841497" sldId="413"/>
            <ac:spMk id="49" creationId="{72FD4E8A-D4A1-44BD-B31A-6F9A4D8B2645}"/>
          </ac:spMkLst>
        </pc:spChg>
        <pc:spChg chg="add mod">
          <ac:chgData name="Pete Clark" userId="2dcd2d95b958fffb" providerId="LiveId" clId="{25B9AE45-9656-4CE5-BF5F-76F17D25DCF3}" dt="2019-12-07T02:47:18.778" v="11769" actId="1038"/>
          <ac:spMkLst>
            <pc:docMk/>
            <pc:sldMk cId="2767841497" sldId="413"/>
            <ac:spMk id="50" creationId="{094347C9-3A92-4A1B-B08A-6AAAFF66D41D}"/>
          </ac:spMkLst>
        </pc:spChg>
        <pc:grpChg chg="del mod">
          <ac:chgData name="Pete Clark" userId="2dcd2d95b958fffb" providerId="LiveId" clId="{25B9AE45-9656-4CE5-BF5F-76F17D25DCF3}" dt="2019-12-07T00:12:14.222" v="9781" actId="478"/>
          <ac:grpSpMkLst>
            <pc:docMk/>
            <pc:sldMk cId="2767841497" sldId="413"/>
            <ac:grpSpMk id="9" creationId="{41557C27-D488-47C6-9E69-0504C642B5FF}"/>
          </ac:grpSpMkLst>
        </pc:grpChg>
        <pc:grpChg chg="add mod">
          <ac:chgData name="Pete Clark" userId="2dcd2d95b958fffb" providerId="LiveId" clId="{25B9AE45-9656-4CE5-BF5F-76F17D25DCF3}" dt="2019-12-07T00:26:51.132" v="10157" actId="164"/>
          <ac:grpSpMkLst>
            <pc:docMk/>
            <pc:sldMk cId="2767841497" sldId="413"/>
            <ac:grpSpMk id="14" creationId="{ADCB5799-F02C-469B-B8F7-448521A6B6ED}"/>
          </ac:grpSpMkLst>
        </pc:grpChg>
        <pc:grpChg chg="add mod">
          <ac:chgData name="Pete Clark" userId="2dcd2d95b958fffb" providerId="LiveId" clId="{25B9AE45-9656-4CE5-BF5F-76F17D25DCF3}" dt="2019-12-07T00:30:50.412" v="10323" actId="1037"/>
          <ac:grpSpMkLst>
            <pc:docMk/>
            <pc:sldMk cId="2767841497" sldId="413"/>
            <ac:grpSpMk id="16" creationId="{517A3085-2E7C-41C4-ADF5-A2A99F626B36}"/>
          </ac:grpSpMkLst>
        </pc:grpChg>
        <pc:grpChg chg="mod">
          <ac:chgData name="Pete Clark" userId="2dcd2d95b958fffb" providerId="LiveId" clId="{25B9AE45-9656-4CE5-BF5F-76F17D25DCF3}" dt="2019-12-01T16:35:13.319" v="261" actId="164"/>
          <ac:grpSpMkLst>
            <pc:docMk/>
            <pc:sldMk cId="2767841497" sldId="413"/>
            <ac:grpSpMk id="17" creationId="{A09A30E6-FD4E-4215-9705-22D3A9F5681F}"/>
          </ac:grpSpMkLst>
        </pc:grpChg>
        <pc:grpChg chg="add del mod">
          <ac:chgData name="Pete Clark" userId="2dcd2d95b958fffb" providerId="LiveId" clId="{25B9AE45-9656-4CE5-BF5F-76F17D25DCF3}" dt="2019-12-04T19:43:24.167" v="3834" actId="478"/>
          <ac:grpSpMkLst>
            <pc:docMk/>
            <pc:sldMk cId="2767841497" sldId="413"/>
            <ac:grpSpMk id="20" creationId="{BB991ABD-1591-40FF-93A5-D36E5C19F076}"/>
          </ac:grpSpMkLst>
        </pc:grpChg>
        <pc:grpChg chg="add del mod">
          <ac:chgData name="Pete Clark" userId="2dcd2d95b958fffb" providerId="LiveId" clId="{25B9AE45-9656-4CE5-BF5F-76F17D25DCF3}" dt="2019-12-01T16:41:46.694" v="296" actId="478"/>
          <ac:grpSpMkLst>
            <pc:docMk/>
            <pc:sldMk cId="2767841497" sldId="413"/>
            <ac:grpSpMk id="21" creationId="{630633E6-826A-47A5-B460-C6A065D387A7}"/>
          </ac:grpSpMkLst>
        </pc:grpChg>
        <pc:grpChg chg="mod">
          <ac:chgData name="Pete Clark" userId="2dcd2d95b958fffb" providerId="LiveId" clId="{25B9AE45-9656-4CE5-BF5F-76F17D25DCF3}" dt="2019-12-01T16:41:42.116" v="295"/>
          <ac:grpSpMkLst>
            <pc:docMk/>
            <pc:sldMk cId="2767841497" sldId="413"/>
            <ac:grpSpMk id="22" creationId="{51B87EDE-AC4D-46A9-A1BB-DAA6E7E08B99}"/>
          </ac:grpSpMkLst>
        </pc:grpChg>
        <pc:grpChg chg="mod">
          <ac:chgData name="Pete Clark" userId="2dcd2d95b958fffb" providerId="LiveId" clId="{25B9AE45-9656-4CE5-BF5F-76F17D25DCF3}" dt="2019-12-01T16:41:42.116" v="295"/>
          <ac:grpSpMkLst>
            <pc:docMk/>
            <pc:sldMk cId="2767841497" sldId="413"/>
            <ac:grpSpMk id="24" creationId="{F707CA6E-466F-43D8-B7BF-2EAB9C51B402}"/>
          </ac:grpSpMkLst>
        </pc:grpChg>
        <pc:grpChg chg="add mod ord">
          <ac:chgData name="Pete Clark" userId="2dcd2d95b958fffb" providerId="LiveId" clId="{25B9AE45-9656-4CE5-BF5F-76F17D25DCF3}" dt="2019-12-07T00:33:30.079" v="10335" actId="1035"/>
          <ac:grpSpMkLst>
            <pc:docMk/>
            <pc:sldMk cId="2767841497" sldId="413"/>
            <ac:grpSpMk id="38" creationId="{98D63734-9C78-4F5B-8721-FB731AAB8CF6}"/>
          </ac:grpSpMkLst>
        </pc:grpChg>
        <pc:graphicFrameChg chg="mod modGraphic">
          <ac:chgData name="Pete Clark" userId="2dcd2d95b958fffb" providerId="LiveId" clId="{25B9AE45-9656-4CE5-BF5F-76F17D25DCF3}" dt="2019-12-07T00:26:29.404" v="10156" actId="20577"/>
          <ac:graphicFrameMkLst>
            <pc:docMk/>
            <pc:sldMk cId="2767841497" sldId="413"/>
            <ac:graphicFrameMk id="2" creationId="{552C6746-8146-4D03-9974-D77DF9DEE674}"/>
          </ac:graphicFrameMkLst>
        </pc:graphicFrameChg>
        <pc:picChg chg="add mod ord modCrop">
          <ac:chgData name="Pete Clark" userId="2dcd2d95b958fffb" providerId="LiveId" clId="{25B9AE45-9656-4CE5-BF5F-76F17D25DCF3}" dt="2019-12-07T00:11:26.523" v="9734" actId="167"/>
          <ac:picMkLst>
            <pc:docMk/>
            <pc:sldMk cId="2767841497" sldId="413"/>
            <ac:picMk id="4" creationId="{DC245FB2-3149-4C73-8A55-D26C33CA5B49}"/>
          </ac:picMkLst>
        </pc:picChg>
        <pc:picChg chg="mod ord">
          <ac:chgData name="Pete Clark" userId="2dcd2d95b958fffb" providerId="LiveId" clId="{25B9AE45-9656-4CE5-BF5F-76F17D25DCF3}" dt="2019-12-07T00:11:26.523" v="9734" actId="167"/>
          <ac:picMkLst>
            <pc:docMk/>
            <pc:sldMk cId="2767841497" sldId="413"/>
            <ac:picMk id="5" creationId="{302278AD-9277-4816-83C3-B5308129872E}"/>
          </ac:picMkLst>
        </pc:picChg>
        <pc:picChg chg="mod">
          <ac:chgData name="Pete Clark" userId="2dcd2d95b958fffb" providerId="LiveId" clId="{25B9AE45-9656-4CE5-BF5F-76F17D25DCF3}" dt="2019-12-07T00:17:12.658" v="10039" actId="1037"/>
          <ac:picMkLst>
            <pc:docMk/>
            <pc:sldMk cId="2767841497" sldId="413"/>
            <ac:picMk id="18" creationId="{A46737BA-BC21-49DB-8975-5AC28AE20A5A}"/>
          </ac:picMkLst>
        </pc:picChg>
        <pc:picChg chg="add del mod">
          <ac:chgData name="Pete Clark" userId="2dcd2d95b958fffb" providerId="LiveId" clId="{25B9AE45-9656-4CE5-BF5F-76F17D25DCF3}" dt="2019-12-07T00:12:11.630" v="9780" actId="478"/>
          <ac:picMkLst>
            <pc:docMk/>
            <pc:sldMk cId="2767841497" sldId="413"/>
            <ac:picMk id="1026" creationId="{281E1AF5-C087-4248-A7B2-B5119E186E66}"/>
          </ac:picMkLst>
        </pc:picChg>
      </pc:sldChg>
      <pc:sldChg chg="addSp delSp modSp modNotesTx">
        <pc:chgData name="Pete Clark" userId="2dcd2d95b958fffb" providerId="LiveId" clId="{25B9AE45-9656-4CE5-BF5F-76F17D25DCF3}" dt="2019-12-10T00:17:25.093" v="14893" actId="20577"/>
        <pc:sldMkLst>
          <pc:docMk/>
          <pc:sldMk cId="2573214473" sldId="419"/>
        </pc:sldMkLst>
        <pc:spChg chg="mod">
          <ac:chgData name="Pete Clark" userId="2dcd2d95b958fffb" providerId="LiveId" clId="{25B9AE45-9656-4CE5-BF5F-76F17D25DCF3}" dt="2019-12-07T16:31:03.445" v="12678" actId="1036"/>
          <ac:spMkLst>
            <pc:docMk/>
            <pc:sldMk cId="2573214473" sldId="419"/>
            <ac:spMk id="5" creationId="{F617EB37-E74E-4CCD-A819-8B90CC33BFCC}"/>
          </ac:spMkLst>
        </pc:spChg>
        <pc:spChg chg="mod">
          <ac:chgData name="Pete Clark" userId="2dcd2d95b958fffb" providerId="LiveId" clId="{25B9AE45-9656-4CE5-BF5F-76F17D25DCF3}" dt="2019-12-05T14:17:37.441" v="8979" actId="14100"/>
          <ac:spMkLst>
            <pc:docMk/>
            <pc:sldMk cId="2573214473" sldId="419"/>
            <ac:spMk id="6" creationId="{B56ADD20-12B4-4220-AB45-8A7D1EF3C1BB}"/>
          </ac:spMkLst>
        </pc:spChg>
        <pc:picChg chg="del mod">
          <ac:chgData name="Pete Clark" userId="2dcd2d95b958fffb" providerId="LiveId" clId="{25B9AE45-9656-4CE5-BF5F-76F17D25DCF3}" dt="2019-12-07T16:30:10.402" v="12647" actId="478"/>
          <ac:picMkLst>
            <pc:docMk/>
            <pc:sldMk cId="2573214473" sldId="419"/>
            <ac:picMk id="2" creationId="{628A541A-E543-444D-8B45-E25286A8C9BD}"/>
          </ac:picMkLst>
        </pc:picChg>
        <pc:picChg chg="add mod ord modCrop">
          <ac:chgData name="Pete Clark" userId="2dcd2d95b958fffb" providerId="LiveId" clId="{25B9AE45-9656-4CE5-BF5F-76F17D25DCF3}" dt="2019-12-07T16:30:47.219" v="12655" actId="1076"/>
          <ac:picMkLst>
            <pc:docMk/>
            <pc:sldMk cId="2573214473" sldId="419"/>
            <ac:picMk id="4" creationId="{7E5599FD-B788-4420-98FD-69537F5FAF63}"/>
          </ac:picMkLst>
        </pc:picChg>
      </pc:sldChg>
      <pc:sldChg chg="addSp delSp modSp delAnim modAnim modNotesTx">
        <pc:chgData name="Pete Clark" userId="2dcd2d95b958fffb" providerId="LiveId" clId="{25B9AE45-9656-4CE5-BF5F-76F17D25DCF3}" dt="2019-12-11T18:04:08.434" v="18848" actId="313"/>
        <pc:sldMkLst>
          <pc:docMk/>
          <pc:sldMk cId="1753378634" sldId="438"/>
        </pc:sldMkLst>
        <pc:spChg chg="add mod">
          <ac:chgData name="Pete Clark" userId="2dcd2d95b958fffb" providerId="LiveId" clId="{25B9AE45-9656-4CE5-BF5F-76F17D25DCF3}" dt="2019-12-05T14:20:08.915" v="8983" actId="164"/>
          <ac:spMkLst>
            <pc:docMk/>
            <pc:sldMk cId="1753378634" sldId="438"/>
            <ac:spMk id="2" creationId="{741D0149-46CD-423C-807A-0ECCE1193C46}"/>
          </ac:spMkLst>
        </pc:spChg>
        <pc:spChg chg="mod">
          <ac:chgData name="Pete Clark" userId="2dcd2d95b958fffb" providerId="LiveId" clId="{25B9AE45-9656-4CE5-BF5F-76F17D25DCF3}" dt="2019-12-07T02:55:40.992" v="11851" actId="6549"/>
          <ac:spMkLst>
            <pc:docMk/>
            <pc:sldMk cId="1753378634" sldId="438"/>
            <ac:spMk id="3" creationId="{DF03D25E-2BE5-4A44-AA71-BFC6B5D9A434}"/>
          </ac:spMkLst>
        </pc:spChg>
        <pc:spChg chg="mod">
          <ac:chgData name="Pete Clark" userId="2dcd2d95b958fffb" providerId="LiveId" clId="{25B9AE45-9656-4CE5-BF5F-76F17D25DCF3}" dt="2019-12-04T20:40:55.314" v="6216" actId="1076"/>
          <ac:spMkLst>
            <pc:docMk/>
            <pc:sldMk cId="1753378634" sldId="438"/>
            <ac:spMk id="11" creationId="{A2AB0EC0-BC5D-4896-B2CD-D0519490B508}"/>
          </ac:spMkLst>
        </pc:spChg>
        <pc:spChg chg="add del mod ord">
          <ac:chgData name="Pete Clark" userId="2dcd2d95b958fffb" providerId="LiveId" clId="{25B9AE45-9656-4CE5-BF5F-76F17D25DCF3}" dt="2019-12-07T01:02:35.381" v="10893" actId="478"/>
          <ac:spMkLst>
            <pc:docMk/>
            <pc:sldMk cId="1753378634" sldId="438"/>
            <ac:spMk id="12" creationId="{E30A9306-25DA-49F5-B39F-BFDDC671EBEE}"/>
          </ac:spMkLst>
        </pc:spChg>
        <pc:spChg chg="add del mod">
          <ac:chgData name="Pete Clark" userId="2dcd2d95b958fffb" providerId="LiveId" clId="{25B9AE45-9656-4CE5-BF5F-76F17D25DCF3}" dt="2019-12-07T01:59:19.243" v="10909"/>
          <ac:spMkLst>
            <pc:docMk/>
            <pc:sldMk cId="1753378634" sldId="438"/>
            <ac:spMk id="13" creationId="{A79D3759-D57E-4CEC-BBB6-4E8E951B7B5F}"/>
          </ac:spMkLst>
        </pc:spChg>
        <pc:spChg chg="add mod">
          <ac:chgData name="Pete Clark" userId="2dcd2d95b958fffb" providerId="LiveId" clId="{25B9AE45-9656-4CE5-BF5F-76F17D25DCF3}" dt="2019-12-07T02:01:46.535" v="10953" actId="1036"/>
          <ac:spMkLst>
            <pc:docMk/>
            <pc:sldMk cId="1753378634" sldId="438"/>
            <ac:spMk id="16" creationId="{69543798-19F4-416F-827F-45E5C8C9D08E}"/>
          </ac:spMkLst>
        </pc:spChg>
        <pc:spChg chg="mod">
          <ac:chgData name="Pete Clark" userId="2dcd2d95b958fffb" providerId="LiveId" clId="{25B9AE45-9656-4CE5-BF5F-76F17D25DCF3}" dt="2019-12-11T17:45:43.339" v="17702" actId="14100"/>
          <ac:spMkLst>
            <pc:docMk/>
            <pc:sldMk cId="1753378634" sldId="438"/>
            <ac:spMk id="17" creationId="{49C10292-C576-4291-8006-910BE9A59FA2}"/>
          </ac:spMkLst>
        </pc:spChg>
        <pc:spChg chg="add mod">
          <ac:chgData name="Pete Clark" userId="2dcd2d95b958fffb" providerId="LiveId" clId="{25B9AE45-9656-4CE5-BF5F-76F17D25DCF3}" dt="2019-12-11T18:04:08.434" v="18848" actId="313"/>
          <ac:spMkLst>
            <pc:docMk/>
            <pc:sldMk cId="1753378634" sldId="438"/>
            <ac:spMk id="25" creationId="{662B5ECD-DA58-4433-B7BC-409BE01DE221}"/>
          </ac:spMkLst>
        </pc:spChg>
        <pc:grpChg chg="add del mod">
          <ac:chgData name="Pete Clark" userId="2dcd2d95b958fffb" providerId="LiveId" clId="{25B9AE45-9656-4CE5-BF5F-76F17D25DCF3}" dt="2019-12-07T01:59:19.243" v="10909"/>
          <ac:grpSpMkLst>
            <pc:docMk/>
            <pc:sldMk cId="1753378634" sldId="438"/>
            <ac:grpSpMk id="4" creationId="{03A59650-6A42-49C8-8875-7B0A6E470975}"/>
          </ac:grpSpMkLst>
        </pc:grpChg>
        <pc:grpChg chg="del mod">
          <ac:chgData name="Pete Clark" userId="2dcd2d95b958fffb" providerId="LiveId" clId="{25B9AE45-9656-4CE5-BF5F-76F17D25DCF3}" dt="2019-12-04T16:04:15.708" v="2903" actId="478"/>
          <ac:grpSpMkLst>
            <pc:docMk/>
            <pc:sldMk cId="1753378634" sldId="438"/>
            <ac:grpSpMk id="6" creationId="{1B72D88A-6BA7-495A-8E9F-149EF0FEEBD2}"/>
          </ac:grpSpMkLst>
        </pc:grpChg>
        <pc:graphicFrameChg chg="add del mod">
          <ac:chgData name="Pete Clark" userId="2dcd2d95b958fffb" providerId="LiveId" clId="{25B9AE45-9656-4CE5-BF5F-76F17D25DCF3}" dt="2019-12-03T15:43:19.369" v="2657"/>
          <ac:graphicFrameMkLst>
            <pc:docMk/>
            <pc:sldMk cId="1753378634" sldId="438"/>
            <ac:graphicFrameMk id="2" creationId="{D421ECC1-55BE-4E39-831B-B1FFCE91AFA0}"/>
          </ac:graphicFrameMkLst>
        </pc:graphicFrameChg>
        <pc:graphicFrameChg chg="add del mod">
          <ac:chgData name="Pete Clark" userId="2dcd2d95b958fffb" providerId="LiveId" clId="{25B9AE45-9656-4CE5-BF5F-76F17D25DCF3}" dt="2019-12-07T01:58:32.928" v="10901"/>
          <ac:graphicFrameMkLst>
            <pc:docMk/>
            <pc:sldMk cId="1753378634" sldId="438"/>
            <ac:graphicFrameMk id="7" creationId="{26DF61B1-2056-465A-9781-8CE5C7E379A2}"/>
          </ac:graphicFrameMkLst>
        </pc:graphicFrameChg>
        <pc:graphicFrameChg chg="add del mod">
          <ac:chgData name="Pete Clark" userId="2dcd2d95b958fffb" providerId="LiveId" clId="{25B9AE45-9656-4CE5-BF5F-76F17D25DCF3}" dt="2019-12-03T15:43:26.794" v="2659"/>
          <ac:graphicFrameMkLst>
            <pc:docMk/>
            <pc:sldMk cId="1753378634" sldId="438"/>
            <ac:graphicFrameMk id="7" creationId="{84C44E2A-5CF9-4967-9B96-DA8E3BFD8E02}"/>
          </ac:graphicFrameMkLst>
        </pc:graphicFrameChg>
        <pc:graphicFrameChg chg="add del mod">
          <ac:chgData name="Pete Clark" userId="2dcd2d95b958fffb" providerId="LiveId" clId="{25B9AE45-9656-4CE5-BF5F-76F17D25DCF3}" dt="2019-12-03T15:44:19.233" v="2690"/>
          <ac:graphicFrameMkLst>
            <pc:docMk/>
            <pc:sldMk cId="1753378634" sldId="438"/>
            <ac:graphicFrameMk id="9" creationId="{7DE555D6-FF6C-4E98-8E52-1E436CD284BA}"/>
          </ac:graphicFrameMkLst>
        </pc:graphicFrameChg>
        <pc:graphicFrameChg chg="add del mod">
          <ac:chgData name="Pete Clark" userId="2dcd2d95b958fffb" providerId="LiveId" clId="{25B9AE45-9656-4CE5-BF5F-76F17D25DCF3}" dt="2019-12-07T02:00:54.962" v="10930"/>
          <ac:graphicFrameMkLst>
            <pc:docMk/>
            <pc:sldMk cId="1753378634" sldId="438"/>
            <ac:graphicFrameMk id="14" creationId="{E9E0492E-7344-4BA6-93CA-F3038AE9BBD8}"/>
          </ac:graphicFrameMkLst>
        </pc:graphicFrameChg>
        <pc:graphicFrameChg chg="add del mod">
          <ac:chgData name="Pete Clark" userId="2dcd2d95b958fffb" providerId="LiveId" clId="{25B9AE45-9656-4CE5-BF5F-76F17D25DCF3}" dt="2019-12-07T02:03:43.721" v="10956"/>
          <ac:graphicFrameMkLst>
            <pc:docMk/>
            <pc:sldMk cId="1753378634" sldId="438"/>
            <ac:graphicFrameMk id="18" creationId="{CB7F0397-F702-46DE-8AD3-34BE236B5DF2}"/>
          </ac:graphicFrameMkLst>
        </pc:graphicFrameChg>
        <pc:graphicFrameChg chg="add del mod">
          <ac:chgData name="Pete Clark" userId="2dcd2d95b958fffb" providerId="LiveId" clId="{25B9AE45-9656-4CE5-BF5F-76F17D25DCF3}" dt="2019-12-07T02:05:35.577" v="10965"/>
          <ac:graphicFrameMkLst>
            <pc:docMk/>
            <pc:sldMk cId="1753378634" sldId="438"/>
            <ac:graphicFrameMk id="20" creationId="{EE1152C8-65F8-4536-8FEE-FAE16114CF56}"/>
          </ac:graphicFrameMkLst>
        </pc:graphicFrameChg>
        <pc:graphicFrameChg chg="add del mod">
          <ac:chgData name="Pete Clark" userId="2dcd2d95b958fffb" providerId="LiveId" clId="{25B9AE45-9656-4CE5-BF5F-76F17D25DCF3}" dt="2019-12-07T02:07:17.226" v="10974"/>
          <ac:graphicFrameMkLst>
            <pc:docMk/>
            <pc:sldMk cId="1753378634" sldId="438"/>
            <ac:graphicFrameMk id="22" creationId="{6E3709EE-CE3F-4CA7-BE9E-FB8C0B0CDEB0}"/>
          </ac:graphicFrameMkLst>
        </pc:graphicFrameChg>
        <pc:picChg chg="del mod">
          <ac:chgData name="Pete Clark" userId="2dcd2d95b958fffb" providerId="LiveId" clId="{25B9AE45-9656-4CE5-BF5F-76F17D25DCF3}" dt="2019-12-04T16:04:13.861" v="2902" actId="478"/>
          <ac:picMkLst>
            <pc:docMk/>
            <pc:sldMk cId="1753378634" sldId="438"/>
            <ac:picMk id="4" creationId="{C9950B6A-8F1D-45B8-B6A4-A24F8AC06DF5}"/>
          </ac:picMkLst>
        </pc:picChg>
        <pc:picChg chg="mod">
          <ac:chgData name="Pete Clark" userId="2dcd2d95b958fffb" providerId="LiveId" clId="{25B9AE45-9656-4CE5-BF5F-76F17D25DCF3}" dt="2019-12-03T15:43:00.696" v="2651" actId="1076"/>
          <ac:picMkLst>
            <pc:docMk/>
            <pc:sldMk cId="1753378634" sldId="438"/>
            <ac:picMk id="5" creationId="{6AC3C93A-777D-4FB4-8695-61FF99E74E49}"/>
          </ac:picMkLst>
        </pc:picChg>
        <pc:picChg chg="add mod">
          <ac:chgData name="Pete Clark" userId="2dcd2d95b958fffb" providerId="LiveId" clId="{25B9AE45-9656-4CE5-BF5F-76F17D25DCF3}" dt="2019-12-07T01:03:11.792" v="10897" actId="1076"/>
          <ac:picMkLst>
            <pc:docMk/>
            <pc:sldMk cId="1753378634" sldId="438"/>
            <ac:picMk id="6" creationId="{0F3A5557-8440-4810-A842-9C2D73E58D18}"/>
          </ac:picMkLst>
        </pc:picChg>
        <pc:picChg chg="add del mod ord">
          <ac:chgData name="Pete Clark" userId="2dcd2d95b958fffb" providerId="LiveId" clId="{25B9AE45-9656-4CE5-BF5F-76F17D25DCF3}" dt="2019-12-07T01:02:27.003" v="10891" actId="478"/>
          <ac:picMkLst>
            <pc:docMk/>
            <pc:sldMk cId="1753378634" sldId="438"/>
            <ac:picMk id="8" creationId="{7BAD2C03-F566-45D5-A804-600E3CF7875A}"/>
          </ac:picMkLst>
        </pc:picChg>
        <pc:picChg chg="add del mod modCrop">
          <ac:chgData name="Pete Clark" userId="2dcd2d95b958fffb" providerId="LiveId" clId="{25B9AE45-9656-4CE5-BF5F-76F17D25DCF3}" dt="2019-12-07T02:00:33.261" v="10928" actId="478"/>
          <ac:picMkLst>
            <pc:docMk/>
            <pc:sldMk cId="1753378634" sldId="438"/>
            <ac:picMk id="9" creationId="{F343ADF5-2230-4444-B743-0F535E3BCB5E}"/>
          </ac:picMkLst>
        </pc:picChg>
        <pc:picChg chg="add mod modCrop">
          <ac:chgData name="Pete Clark" userId="2dcd2d95b958fffb" providerId="LiveId" clId="{25B9AE45-9656-4CE5-BF5F-76F17D25DCF3}" dt="2019-12-05T14:20:08.915" v="8983" actId="164"/>
          <ac:picMkLst>
            <pc:docMk/>
            <pc:sldMk cId="1753378634" sldId="438"/>
            <ac:picMk id="10" creationId="{3EC1871A-6953-4F18-905E-783A48022FA1}"/>
          </ac:picMkLst>
        </pc:picChg>
        <pc:picChg chg="add del mod modCrop">
          <ac:chgData name="Pete Clark" userId="2dcd2d95b958fffb" providerId="LiveId" clId="{25B9AE45-9656-4CE5-BF5F-76F17D25DCF3}" dt="2019-12-07T02:03:38.831" v="10954" actId="478"/>
          <ac:picMkLst>
            <pc:docMk/>
            <pc:sldMk cId="1753378634" sldId="438"/>
            <ac:picMk id="15" creationId="{552D98F9-EE79-4FD6-8777-3AA608D99BC1}"/>
          </ac:picMkLst>
        </pc:picChg>
        <pc:picChg chg="add del mod modCrop">
          <ac:chgData name="Pete Clark" userId="2dcd2d95b958fffb" providerId="LiveId" clId="{25B9AE45-9656-4CE5-BF5F-76F17D25DCF3}" dt="2019-12-07T02:05:17.904" v="10963" actId="478"/>
          <ac:picMkLst>
            <pc:docMk/>
            <pc:sldMk cId="1753378634" sldId="438"/>
            <ac:picMk id="19" creationId="{76197E4A-3C82-450F-9212-596A2AB5324B}"/>
          </ac:picMkLst>
        </pc:picChg>
        <pc:picChg chg="add del mod modCrop">
          <ac:chgData name="Pete Clark" userId="2dcd2d95b958fffb" providerId="LiveId" clId="{25B9AE45-9656-4CE5-BF5F-76F17D25DCF3}" dt="2019-12-07T02:07:10.756" v="10972" actId="478"/>
          <ac:picMkLst>
            <pc:docMk/>
            <pc:sldMk cId="1753378634" sldId="438"/>
            <ac:picMk id="21" creationId="{29EDB58B-6497-473F-9BEA-296DAAA0380D}"/>
          </ac:picMkLst>
        </pc:picChg>
        <pc:picChg chg="add mod modCrop">
          <ac:chgData name="Pete Clark" userId="2dcd2d95b958fffb" providerId="LiveId" clId="{25B9AE45-9656-4CE5-BF5F-76F17D25DCF3}" dt="2019-12-07T02:07:34.540" v="10978" actId="14100"/>
          <ac:picMkLst>
            <pc:docMk/>
            <pc:sldMk cId="1753378634" sldId="438"/>
            <ac:picMk id="23" creationId="{D894756A-8B4D-43A3-AA19-C1D69150E1B4}"/>
          </ac:picMkLst>
        </pc:picChg>
        <pc:picChg chg="del">
          <ac:chgData name="Pete Clark" userId="2dcd2d95b958fffb" providerId="LiveId" clId="{25B9AE45-9656-4CE5-BF5F-76F17D25DCF3}" dt="2019-12-04T20:40:50.316" v="6214" actId="478"/>
          <ac:picMkLst>
            <pc:docMk/>
            <pc:sldMk cId="1753378634" sldId="438"/>
            <ac:picMk id="24" creationId="{716B8098-FDAD-4DA3-8D70-60F425C5C176}"/>
          </ac:picMkLst>
        </pc:picChg>
      </pc:sldChg>
      <pc:sldChg chg="modNotesTx">
        <pc:chgData name="Pete Clark" userId="2dcd2d95b958fffb" providerId="LiveId" clId="{25B9AE45-9656-4CE5-BF5F-76F17D25DCF3}" dt="2019-12-10T00:18:35.072" v="14935" actId="20577"/>
        <pc:sldMkLst>
          <pc:docMk/>
          <pc:sldMk cId="2266036447" sldId="441"/>
        </pc:sldMkLst>
      </pc:sldChg>
      <pc:sldChg chg="addSp delSp modSp modNotesTx">
        <pc:chgData name="Pete Clark" userId="2dcd2d95b958fffb" providerId="LiveId" clId="{25B9AE45-9656-4CE5-BF5F-76F17D25DCF3}" dt="2019-12-12T17:25:20.905" v="19206" actId="1036"/>
        <pc:sldMkLst>
          <pc:docMk/>
          <pc:sldMk cId="4289935030" sldId="447"/>
        </pc:sldMkLst>
        <pc:spChg chg="mod">
          <ac:chgData name="Pete Clark" userId="2dcd2d95b958fffb" providerId="LiveId" clId="{25B9AE45-9656-4CE5-BF5F-76F17D25DCF3}" dt="2019-12-01T16:17:44.864" v="20" actId="1036"/>
          <ac:spMkLst>
            <pc:docMk/>
            <pc:sldMk cId="4289935030" sldId="447"/>
            <ac:spMk id="5" creationId="{E159095C-E555-49EA-A34A-21742BB4DC95}"/>
          </ac:spMkLst>
        </pc:spChg>
        <pc:spChg chg="add mod">
          <ac:chgData name="Pete Clark" userId="2dcd2d95b958fffb" providerId="LiveId" clId="{25B9AE45-9656-4CE5-BF5F-76F17D25DCF3}" dt="2019-12-04T19:43:02.580" v="3831" actId="2711"/>
          <ac:spMkLst>
            <pc:docMk/>
            <pc:sldMk cId="4289935030" sldId="447"/>
            <ac:spMk id="8" creationId="{636651E9-F3BA-4329-A21F-8E7032072426}"/>
          </ac:spMkLst>
        </pc:spChg>
        <pc:grpChg chg="add mod">
          <ac:chgData name="Pete Clark" userId="2dcd2d95b958fffb" providerId="LiveId" clId="{25B9AE45-9656-4CE5-BF5F-76F17D25DCF3}" dt="2019-12-05T13:57:26.246" v="8752" actId="1036"/>
          <ac:grpSpMkLst>
            <pc:docMk/>
            <pc:sldMk cId="4289935030" sldId="447"/>
            <ac:grpSpMk id="3" creationId="{A8A0D46F-E8EA-4CF2-A2BE-683A3064D8A5}"/>
          </ac:grpSpMkLst>
        </pc:grpChg>
        <pc:picChg chg="add mod modCrop">
          <ac:chgData name="Pete Clark" userId="2dcd2d95b958fffb" providerId="LiveId" clId="{25B9AE45-9656-4CE5-BF5F-76F17D25DCF3}" dt="2019-12-12T17:25:20.905" v="19206" actId="1036"/>
          <ac:picMkLst>
            <pc:docMk/>
            <pc:sldMk cId="4289935030" sldId="447"/>
            <ac:picMk id="2" creationId="{7C20E295-1601-48A9-BAFD-EB648E7354C7}"/>
          </ac:picMkLst>
        </pc:picChg>
        <pc:picChg chg="mod modCrop">
          <ac:chgData name="Pete Clark" userId="2dcd2d95b958fffb" providerId="LiveId" clId="{25B9AE45-9656-4CE5-BF5F-76F17D25DCF3}" dt="2019-12-05T13:56:28.616" v="8745" actId="164"/>
          <ac:picMkLst>
            <pc:docMk/>
            <pc:sldMk cId="4289935030" sldId="447"/>
            <ac:picMk id="4" creationId="{CFA8C9C9-2ABA-4F95-948D-C606B8987F6A}"/>
          </ac:picMkLst>
        </pc:picChg>
        <pc:picChg chg="add del ord">
          <ac:chgData name="Pete Clark" userId="2dcd2d95b958fffb" providerId="LiveId" clId="{25B9AE45-9656-4CE5-BF5F-76F17D25DCF3}" dt="2019-12-02T21:51:59.065" v="2008" actId="478"/>
          <ac:picMkLst>
            <pc:docMk/>
            <pc:sldMk cId="4289935030" sldId="447"/>
            <ac:picMk id="6" creationId="{AE4AD3FC-0F7F-49EE-A7F8-FA6E4CB98BDD}"/>
          </ac:picMkLst>
        </pc:picChg>
        <pc:picChg chg="add mod ord modCrop">
          <ac:chgData name="Pete Clark" userId="2dcd2d95b958fffb" providerId="LiveId" clId="{25B9AE45-9656-4CE5-BF5F-76F17D25DCF3}" dt="2019-12-10T00:00:57.481" v="13378" actId="732"/>
          <ac:picMkLst>
            <pc:docMk/>
            <pc:sldMk cId="4289935030" sldId="447"/>
            <ac:picMk id="7" creationId="{67E2D0B2-E58E-4D11-B7AD-C70D3DDBB614}"/>
          </ac:picMkLst>
        </pc:picChg>
        <pc:picChg chg="add mod ord modCrop">
          <ac:chgData name="Pete Clark" userId="2dcd2d95b958fffb" providerId="LiveId" clId="{25B9AE45-9656-4CE5-BF5F-76F17D25DCF3}" dt="2019-12-05T13:56:28.616" v="8745" actId="164"/>
          <ac:picMkLst>
            <pc:docMk/>
            <pc:sldMk cId="4289935030" sldId="447"/>
            <ac:picMk id="9" creationId="{3814AA33-5E57-455C-B477-37C5BCC4AA3E}"/>
          </ac:picMkLst>
        </pc:picChg>
      </pc:sldChg>
      <pc:sldChg chg="addSp delSp modSp modAnim modNotesTx">
        <pc:chgData name="Pete Clark" userId="2dcd2d95b958fffb" providerId="LiveId" clId="{25B9AE45-9656-4CE5-BF5F-76F17D25DCF3}" dt="2019-12-10T21:09:53.202" v="16432" actId="1037"/>
        <pc:sldMkLst>
          <pc:docMk/>
          <pc:sldMk cId="166605661" sldId="448"/>
        </pc:sldMkLst>
        <pc:spChg chg="mod">
          <ac:chgData name="Pete Clark" userId="2dcd2d95b958fffb" providerId="LiveId" clId="{25B9AE45-9656-4CE5-BF5F-76F17D25DCF3}" dt="2019-12-07T02:49:02.861" v="11770" actId="6549"/>
          <ac:spMkLst>
            <pc:docMk/>
            <pc:sldMk cId="166605661" sldId="448"/>
            <ac:spMk id="2" creationId="{80898D59-A7FD-4246-BAD7-436D4F013707}"/>
          </ac:spMkLst>
        </pc:spChg>
        <pc:spChg chg="mod">
          <ac:chgData name="Pete Clark" userId="2dcd2d95b958fffb" providerId="LiveId" clId="{25B9AE45-9656-4CE5-BF5F-76F17D25DCF3}" dt="2019-12-07T02:15:56.717" v="11085" actId="14100"/>
          <ac:spMkLst>
            <pc:docMk/>
            <pc:sldMk cId="166605661" sldId="448"/>
            <ac:spMk id="3" creationId="{DF03D25E-2BE5-4A44-AA71-BFC6B5D9A434}"/>
          </ac:spMkLst>
        </pc:spChg>
        <pc:spChg chg="add mod">
          <ac:chgData name="Pete Clark" userId="2dcd2d95b958fffb" providerId="LiveId" clId="{25B9AE45-9656-4CE5-BF5F-76F17D25DCF3}" dt="2019-12-04T18:07:22.947" v="3783" actId="14100"/>
          <ac:spMkLst>
            <pc:docMk/>
            <pc:sldMk cId="166605661" sldId="448"/>
            <ac:spMk id="4" creationId="{84A7B0B7-3EE2-47A1-81B1-FCB785BA5AC8}"/>
          </ac:spMkLst>
        </pc:spChg>
        <pc:spChg chg="add mod">
          <ac:chgData name="Pete Clark" userId="2dcd2d95b958fffb" providerId="LiveId" clId="{25B9AE45-9656-4CE5-BF5F-76F17D25DCF3}" dt="2019-12-10T21:09:48.700" v="16430" actId="1037"/>
          <ac:spMkLst>
            <pc:docMk/>
            <pc:sldMk cId="166605661" sldId="448"/>
            <ac:spMk id="6" creationId="{51E62495-D905-4F21-A834-FA92B745C445}"/>
          </ac:spMkLst>
        </pc:spChg>
        <pc:spChg chg="add del mod">
          <ac:chgData name="Pete Clark" userId="2dcd2d95b958fffb" providerId="LiveId" clId="{25B9AE45-9656-4CE5-BF5F-76F17D25DCF3}" dt="2019-12-02T14:59:25.635" v="1345" actId="478"/>
          <ac:spMkLst>
            <pc:docMk/>
            <pc:sldMk cId="166605661" sldId="448"/>
            <ac:spMk id="7" creationId="{3696215E-B511-4C71-9D65-F204230DF0D9}"/>
          </ac:spMkLst>
        </pc:spChg>
        <pc:spChg chg="add del mod">
          <ac:chgData name="Pete Clark" userId="2dcd2d95b958fffb" providerId="LiveId" clId="{25B9AE45-9656-4CE5-BF5F-76F17D25DCF3}" dt="2019-12-04T20:00:43.365" v="4244" actId="478"/>
          <ac:spMkLst>
            <pc:docMk/>
            <pc:sldMk cId="166605661" sldId="448"/>
            <ac:spMk id="12" creationId="{F487788A-5BB0-41AB-A2C9-2CADD919F326}"/>
          </ac:spMkLst>
        </pc:spChg>
        <pc:spChg chg="add mod">
          <ac:chgData name="Pete Clark" userId="2dcd2d95b958fffb" providerId="LiveId" clId="{25B9AE45-9656-4CE5-BF5F-76F17D25DCF3}" dt="2019-12-10T16:19:48.064" v="16407" actId="1035"/>
          <ac:spMkLst>
            <pc:docMk/>
            <pc:sldMk cId="166605661" sldId="448"/>
            <ac:spMk id="13" creationId="{76D2CA7F-0E02-4876-AE47-F9F227C50078}"/>
          </ac:spMkLst>
        </pc:spChg>
        <pc:spChg chg="add mod">
          <ac:chgData name="Pete Clark" userId="2dcd2d95b958fffb" providerId="LiveId" clId="{25B9AE45-9656-4CE5-BF5F-76F17D25DCF3}" dt="2019-12-10T16:20:20.519" v="16409" actId="14100"/>
          <ac:spMkLst>
            <pc:docMk/>
            <pc:sldMk cId="166605661" sldId="448"/>
            <ac:spMk id="14" creationId="{3DCCA9BD-3539-43E5-A7AE-3D7480FE03DB}"/>
          </ac:spMkLst>
        </pc:spChg>
        <pc:spChg chg="add mod">
          <ac:chgData name="Pete Clark" userId="2dcd2d95b958fffb" providerId="LiveId" clId="{25B9AE45-9656-4CE5-BF5F-76F17D25DCF3}" dt="2019-12-10T21:09:41.108" v="16427" actId="14100"/>
          <ac:spMkLst>
            <pc:docMk/>
            <pc:sldMk cId="166605661" sldId="448"/>
            <ac:spMk id="16" creationId="{AC9BD394-FE9E-4D7F-B36E-6C356E82321E}"/>
          </ac:spMkLst>
        </pc:spChg>
        <pc:spChg chg="add mod">
          <ac:chgData name="Pete Clark" userId="2dcd2d95b958fffb" providerId="LiveId" clId="{25B9AE45-9656-4CE5-BF5F-76F17D25DCF3}" dt="2019-12-07T02:50:17.737" v="11778" actId="20577"/>
          <ac:spMkLst>
            <pc:docMk/>
            <pc:sldMk cId="166605661" sldId="448"/>
            <ac:spMk id="19" creationId="{011D9A1A-9984-4A40-9BE3-A14918E91B1C}"/>
          </ac:spMkLst>
        </pc:spChg>
        <pc:grpChg chg="add mod">
          <ac:chgData name="Pete Clark" userId="2dcd2d95b958fffb" providerId="LiveId" clId="{25B9AE45-9656-4CE5-BF5F-76F17D25DCF3}" dt="2019-12-10T21:09:53.202" v="16432" actId="1037"/>
          <ac:grpSpMkLst>
            <pc:docMk/>
            <pc:sldMk cId="166605661" sldId="448"/>
            <ac:grpSpMk id="7" creationId="{95EBEDB2-19FD-4042-A1CE-29A17CF54116}"/>
          </ac:grpSpMkLst>
        </pc:grpChg>
        <pc:grpChg chg="add mod">
          <ac:chgData name="Pete Clark" userId="2dcd2d95b958fffb" providerId="LiveId" clId="{25B9AE45-9656-4CE5-BF5F-76F17D25DCF3}" dt="2019-12-10T16:19:29.350" v="16399" actId="1038"/>
          <ac:grpSpMkLst>
            <pc:docMk/>
            <pc:sldMk cId="166605661" sldId="448"/>
            <ac:grpSpMk id="15" creationId="{B1221C62-4828-4E4D-BCB5-7F9054743A0E}"/>
          </ac:grpSpMkLst>
        </pc:grpChg>
        <pc:graphicFrameChg chg="add del mod">
          <ac:chgData name="Pete Clark" userId="2dcd2d95b958fffb" providerId="LiveId" clId="{25B9AE45-9656-4CE5-BF5F-76F17D25DCF3}" dt="2019-12-01T17:56:33.230" v="709"/>
          <ac:graphicFrameMkLst>
            <pc:docMk/>
            <pc:sldMk cId="166605661" sldId="448"/>
            <ac:graphicFrameMk id="4" creationId="{92497D95-9ED8-4F3B-A64A-0B62956F89B7}"/>
          </ac:graphicFrameMkLst>
        </pc:graphicFrameChg>
        <pc:graphicFrameChg chg="add del mod">
          <ac:chgData name="Pete Clark" userId="2dcd2d95b958fffb" providerId="LiveId" clId="{25B9AE45-9656-4CE5-BF5F-76F17D25DCF3}" dt="2019-12-04T19:52:06.595" v="3997"/>
          <ac:graphicFrameMkLst>
            <pc:docMk/>
            <pc:sldMk cId="166605661" sldId="448"/>
            <ac:graphicFrameMk id="6" creationId="{FE303B92-F39A-45DE-8D88-4FDAA204801D}"/>
          </ac:graphicFrameMkLst>
        </pc:graphicFrameChg>
        <pc:graphicFrameChg chg="add del mod">
          <ac:chgData name="Pete Clark" userId="2dcd2d95b958fffb" providerId="LiveId" clId="{25B9AE45-9656-4CE5-BF5F-76F17D25DCF3}" dt="2019-12-02T16:04:16.524" v="1737"/>
          <ac:graphicFrameMkLst>
            <pc:docMk/>
            <pc:sldMk cId="166605661" sldId="448"/>
            <ac:graphicFrameMk id="8" creationId="{5EE2DB90-02B6-4213-B507-9F7AD410A3B2}"/>
          </ac:graphicFrameMkLst>
        </pc:graphicFrameChg>
        <pc:graphicFrameChg chg="add del mod">
          <ac:chgData name="Pete Clark" userId="2dcd2d95b958fffb" providerId="LiveId" clId="{25B9AE45-9656-4CE5-BF5F-76F17D25DCF3}" dt="2019-12-07T02:15:12.341" v="11077" actId="478"/>
          <ac:graphicFrameMkLst>
            <pc:docMk/>
            <pc:sldMk cId="166605661" sldId="448"/>
            <ac:graphicFrameMk id="8" creationId="{DA908DEB-5E69-4B9E-9635-8B3285E5D619}"/>
          </ac:graphicFrameMkLst>
        </pc:graphicFrameChg>
        <pc:graphicFrameChg chg="add del mod">
          <ac:chgData name="Pete Clark" userId="2dcd2d95b958fffb" providerId="LiveId" clId="{25B9AE45-9656-4CE5-BF5F-76F17D25DCF3}" dt="2019-12-04T19:54:09.786" v="4009"/>
          <ac:graphicFrameMkLst>
            <pc:docMk/>
            <pc:sldMk cId="166605661" sldId="448"/>
            <ac:graphicFrameMk id="8" creationId="{F86A73B9-9051-4956-B959-2C175CAC1AC3}"/>
          </ac:graphicFrameMkLst>
        </pc:graphicFrameChg>
        <pc:graphicFrameChg chg="add del mod">
          <ac:chgData name="Pete Clark" userId="2dcd2d95b958fffb" providerId="LiveId" clId="{25B9AE45-9656-4CE5-BF5F-76F17D25DCF3}" dt="2019-12-02T16:07:49.897" v="1742"/>
          <ac:graphicFrameMkLst>
            <pc:docMk/>
            <pc:sldMk cId="166605661" sldId="448"/>
            <ac:graphicFrameMk id="12" creationId="{BBA1FA2F-7014-418E-A09F-A838DF77F6FB}"/>
          </ac:graphicFrameMkLst>
        </pc:graphicFrameChg>
        <pc:graphicFrameChg chg="add del mod">
          <ac:chgData name="Pete Clark" userId="2dcd2d95b958fffb" providerId="LiveId" clId="{25B9AE45-9656-4CE5-BF5F-76F17D25DCF3}" dt="2019-12-02T16:09:53.548" v="1750"/>
          <ac:graphicFrameMkLst>
            <pc:docMk/>
            <pc:sldMk cId="166605661" sldId="448"/>
            <ac:graphicFrameMk id="14" creationId="{AA0AD4A4-942A-4B57-BA12-7AD6BB1A7C1C}"/>
          </ac:graphicFrameMkLst>
        </pc:graphicFrameChg>
        <pc:graphicFrameChg chg="add del mod">
          <ac:chgData name="Pete Clark" userId="2dcd2d95b958fffb" providerId="LiveId" clId="{25B9AE45-9656-4CE5-BF5F-76F17D25DCF3}" dt="2019-12-02T21:48:05.526" v="1959"/>
          <ac:graphicFrameMkLst>
            <pc:docMk/>
            <pc:sldMk cId="166605661" sldId="448"/>
            <ac:graphicFrameMk id="16" creationId="{53651D2F-5AF8-4588-9E26-4766E68CE31D}"/>
          </ac:graphicFrameMkLst>
        </pc:graphicFrameChg>
        <pc:picChg chg="add del mod modCrop">
          <ac:chgData name="Pete Clark" userId="2dcd2d95b958fffb" providerId="LiveId" clId="{25B9AE45-9656-4CE5-BF5F-76F17D25DCF3}" dt="2019-12-02T16:03:58.936" v="1735" actId="478"/>
          <ac:picMkLst>
            <pc:docMk/>
            <pc:sldMk cId="166605661" sldId="448"/>
            <ac:picMk id="6" creationId="{6E604649-6F7F-4094-87FA-BCF1F0811689}"/>
          </ac:picMkLst>
        </pc:picChg>
        <pc:picChg chg="add del mod modCrop">
          <ac:chgData name="Pete Clark" userId="2dcd2d95b958fffb" providerId="LiveId" clId="{25B9AE45-9656-4CE5-BF5F-76F17D25DCF3}" dt="2019-12-04T19:53:58.148" v="4007" actId="478"/>
          <ac:picMkLst>
            <pc:docMk/>
            <pc:sldMk cId="166605661" sldId="448"/>
            <ac:picMk id="7" creationId="{BD76BE01-93F5-4472-8D27-8302FB4EAD16}"/>
          </ac:picMkLst>
        </pc:picChg>
        <pc:picChg chg="add mod">
          <ac:chgData name="Pete Clark" userId="2dcd2d95b958fffb" providerId="LiveId" clId="{25B9AE45-9656-4CE5-BF5F-76F17D25DCF3}" dt="2019-12-04T18:07:16.056" v="3781" actId="1035"/>
          <ac:picMkLst>
            <pc:docMk/>
            <pc:sldMk cId="166605661" sldId="448"/>
            <ac:picMk id="9" creationId="{0ABCC90E-FC45-438B-83A4-0013A1932136}"/>
          </ac:picMkLst>
        </pc:picChg>
        <pc:picChg chg="add mod">
          <ac:chgData name="Pete Clark" userId="2dcd2d95b958fffb" providerId="LiveId" clId="{25B9AE45-9656-4CE5-BF5F-76F17D25DCF3}" dt="2019-12-04T18:07:16.056" v="3781" actId="1035"/>
          <ac:picMkLst>
            <pc:docMk/>
            <pc:sldMk cId="166605661" sldId="448"/>
            <ac:picMk id="10" creationId="{BF267602-13A8-4DAC-B79D-F878335FD8B4}"/>
          </ac:picMkLst>
        </pc:picChg>
        <pc:picChg chg="add del mod modCrop">
          <ac:chgData name="Pete Clark" userId="2dcd2d95b958fffb" providerId="LiveId" clId="{25B9AE45-9656-4CE5-BF5F-76F17D25DCF3}" dt="2019-12-02T16:04:30.781" v="1740" actId="478"/>
          <ac:picMkLst>
            <pc:docMk/>
            <pc:sldMk cId="166605661" sldId="448"/>
            <ac:picMk id="11" creationId="{206AF3E2-3D1C-45FF-B799-7A336EE715F6}"/>
          </ac:picMkLst>
        </pc:picChg>
        <pc:picChg chg="add mod modCrop">
          <ac:chgData name="Pete Clark" userId="2dcd2d95b958fffb" providerId="LiveId" clId="{25B9AE45-9656-4CE5-BF5F-76F17D25DCF3}" dt="2019-12-07T00:46:10.972" v="10690" actId="1038"/>
          <ac:picMkLst>
            <pc:docMk/>
            <pc:sldMk cId="166605661" sldId="448"/>
            <ac:picMk id="11" creationId="{760DD277-BF66-410C-A9C0-6C93A41E0861}"/>
          </ac:picMkLst>
        </pc:picChg>
        <pc:picChg chg="add del mod modCrop">
          <ac:chgData name="Pete Clark" userId="2dcd2d95b958fffb" providerId="LiveId" clId="{25B9AE45-9656-4CE5-BF5F-76F17D25DCF3}" dt="2019-12-02T16:09:42.777" v="1748" actId="478"/>
          <ac:picMkLst>
            <pc:docMk/>
            <pc:sldMk cId="166605661" sldId="448"/>
            <ac:picMk id="13" creationId="{0499A2AB-FD1C-4427-BC81-18478034AB17}"/>
          </ac:picMkLst>
        </pc:picChg>
        <pc:picChg chg="add del mod modCrop">
          <ac:chgData name="Pete Clark" userId="2dcd2d95b958fffb" providerId="LiveId" clId="{25B9AE45-9656-4CE5-BF5F-76F17D25DCF3}" dt="2019-12-02T21:47:57.969" v="1957" actId="478"/>
          <ac:picMkLst>
            <pc:docMk/>
            <pc:sldMk cId="166605661" sldId="448"/>
            <ac:picMk id="15" creationId="{B31B2D23-3E72-4E0D-A4A6-F39F45602546}"/>
          </ac:picMkLst>
        </pc:picChg>
        <pc:picChg chg="add del mod modCrop">
          <ac:chgData name="Pete Clark" userId="2dcd2d95b958fffb" providerId="LiveId" clId="{25B9AE45-9656-4CE5-BF5F-76F17D25DCF3}" dt="2019-12-04T19:51:55.443" v="3995" actId="478"/>
          <ac:picMkLst>
            <pc:docMk/>
            <pc:sldMk cId="166605661" sldId="448"/>
            <ac:picMk id="17" creationId="{C826875C-137F-49BB-ACB5-FD157B31D0B7}"/>
          </ac:picMkLst>
        </pc:picChg>
        <pc:picChg chg="del mod">
          <ac:chgData name="Pete Clark" userId="2dcd2d95b958fffb" providerId="LiveId" clId="{25B9AE45-9656-4CE5-BF5F-76F17D25DCF3}" dt="2019-12-02T16:11:07.360" v="1757"/>
          <ac:picMkLst>
            <pc:docMk/>
            <pc:sldMk cId="166605661" sldId="448"/>
            <ac:picMk id="25" creationId="{5EE0D6C7-7DED-42DE-A23E-A802F4034388}"/>
          </ac:picMkLst>
        </pc:picChg>
        <pc:picChg chg="add mod">
          <ac:chgData name="Pete Clark" userId="2dcd2d95b958fffb" providerId="LiveId" clId="{25B9AE45-9656-4CE5-BF5F-76F17D25DCF3}" dt="2019-12-04T18:07:16.056" v="3781" actId="1035"/>
          <ac:picMkLst>
            <pc:docMk/>
            <pc:sldMk cId="166605661" sldId="448"/>
            <ac:picMk id="1026" creationId="{9FA0B8A5-1B59-4DA6-8E5C-F704C4854D76}"/>
          </ac:picMkLst>
        </pc:picChg>
        <pc:picChg chg="add mod">
          <ac:chgData name="Pete Clark" userId="2dcd2d95b958fffb" providerId="LiveId" clId="{25B9AE45-9656-4CE5-BF5F-76F17D25DCF3}" dt="2019-12-04T18:07:16.056" v="3781" actId="1035"/>
          <ac:picMkLst>
            <pc:docMk/>
            <pc:sldMk cId="166605661" sldId="448"/>
            <ac:picMk id="1028" creationId="{DF55E7BB-43BB-43A6-A2BA-04C8F445FA0F}"/>
          </ac:picMkLst>
        </pc:picChg>
        <pc:picChg chg="add mod">
          <ac:chgData name="Pete Clark" userId="2dcd2d95b958fffb" providerId="LiveId" clId="{25B9AE45-9656-4CE5-BF5F-76F17D25DCF3}" dt="2019-12-04T18:07:16.056" v="3781" actId="1035"/>
          <ac:picMkLst>
            <pc:docMk/>
            <pc:sldMk cId="166605661" sldId="448"/>
            <ac:picMk id="1030" creationId="{CB166483-A43B-46FF-BDB4-04CDBDC960C0}"/>
          </ac:picMkLst>
        </pc:picChg>
      </pc:sldChg>
      <pc:sldChg chg="addSp delSp modSp">
        <pc:chgData name="Pete Clark" userId="2dcd2d95b958fffb" providerId="LiveId" clId="{25B9AE45-9656-4CE5-BF5F-76F17D25DCF3}" dt="2019-12-07T02:52:11.626" v="11786" actId="20577"/>
        <pc:sldMkLst>
          <pc:docMk/>
          <pc:sldMk cId="1109802323" sldId="450"/>
        </pc:sldMkLst>
        <pc:spChg chg="mod">
          <ac:chgData name="Pete Clark" userId="2dcd2d95b958fffb" providerId="LiveId" clId="{25B9AE45-9656-4CE5-BF5F-76F17D25DCF3}" dt="2019-12-07T02:21:56.430" v="11301" actId="20577"/>
          <ac:spMkLst>
            <pc:docMk/>
            <pc:sldMk cId="1109802323" sldId="450"/>
            <ac:spMk id="2" creationId="{80898D59-A7FD-4246-BAD7-436D4F013707}"/>
          </ac:spMkLst>
        </pc:spChg>
        <pc:spChg chg="mod">
          <ac:chgData name="Pete Clark" userId="2dcd2d95b958fffb" providerId="LiveId" clId="{25B9AE45-9656-4CE5-BF5F-76F17D25DCF3}" dt="2019-12-07T02:52:11.626" v="11786" actId="20577"/>
          <ac:spMkLst>
            <pc:docMk/>
            <pc:sldMk cId="1109802323" sldId="450"/>
            <ac:spMk id="3" creationId="{DF03D25E-2BE5-4A44-AA71-BFC6B5D9A434}"/>
          </ac:spMkLst>
        </pc:spChg>
        <pc:spChg chg="add mod">
          <ac:chgData name="Pete Clark" userId="2dcd2d95b958fffb" providerId="LiveId" clId="{25B9AE45-9656-4CE5-BF5F-76F17D25DCF3}" dt="2019-12-04T15:58:53.121" v="2901" actId="1076"/>
          <ac:spMkLst>
            <pc:docMk/>
            <pc:sldMk cId="1109802323" sldId="450"/>
            <ac:spMk id="7" creationId="{E237CB98-0326-4436-84BC-5C4DAD048933}"/>
          </ac:spMkLst>
        </pc:spChg>
        <pc:spChg chg="add mod">
          <ac:chgData name="Pete Clark" userId="2dcd2d95b958fffb" providerId="LiveId" clId="{25B9AE45-9656-4CE5-BF5F-76F17D25DCF3}" dt="2019-12-04T15:58:53.121" v="2901" actId="1076"/>
          <ac:spMkLst>
            <pc:docMk/>
            <pc:sldMk cId="1109802323" sldId="450"/>
            <ac:spMk id="8" creationId="{10AC237E-1952-419E-B8AC-009C7755F514}"/>
          </ac:spMkLst>
        </pc:spChg>
        <pc:spChg chg="add mod">
          <ac:chgData name="Pete Clark" userId="2dcd2d95b958fffb" providerId="LiveId" clId="{25B9AE45-9656-4CE5-BF5F-76F17D25DCF3}" dt="2019-12-05T15:35:45.676" v="9338" actId="164"/>
          <ac:spMkLst>
            <pc:docMk/>
            <pc:sldMk cId="1109802323" sldId="450"/>
            <ac:spMk id="11" creationId="{C8B0097B-1743-4330-A12D-1F7805BE5CCC}"/>
          </ac:spMkLst>
        </pc:spChg>
        <pc:grpChg chg="add mod ord">
          <ac:chgData name="Pete Clark" userId="2dcd2d95b958fffb" providerId="LiveId" clId="{25B9AE45-9656-4CE5-BF5F-76F17D25DCF3}" dt="2019-12-05T15:35:55.525" v="9345" actId="167"/>
          <ac:grpSpMkLst>
            <pc:docMk/>
            <pc:sldMk cId="1109802323" sldId="450"/>
            <ac:grpSpMk id="4" creationId="{D7AF40A2-4B7F-45B8-ABB4-8131BDA58874}"/>
          </ac:grpSpMkLst>
        </pc:grpChg>
        <pc:graphicFrameChg chg="add del mod">
          <ac:chgData name="Pete Clark" userId="2dcd2d95b958fffb" providerId="LiveId" clId="{25B9AE45-9656-4CE5-BF5F-76F17D25DCF3}" dt="2019-12-04T15:57:23.999" v="2857"/>
          <ac:graphicFrameMkLst>
            <pc:docMk/>
            <pc:sldMk cId="1109802323" sldId="450"/>
            <ac:graphicFrameMk id="4" creationId="{7049D2BD-84EB-4A97-8EDA-57284CB9A521}"/>
          </ac:graphicFrameMkLst>
        </pc:graphicFrameChg>
        <pc:graphicFrameChg chg="add del mod">
          <ac:chgData name="Pete Clark" userId="2dcd2d95b958fffb" providerId="LiveId" clId="{25B9AE45-9656-4CE5-BF5F-76F17D25DCF3}" dt="2019-12-02T16:14:53.047" v="1766"/>
          <ac:graphicFrameMkLst>
            <pc:docMk/>
            <pc:sldMk cId="1109802323" sldId="450"/>
            <ac:graphicFrameMk id="4" creationId="{81C73B0D-D737-46D4-AE7F-396E895D682D}"/>
          </ac:graphicFrameMkLst>
        </pc:graphicFrameChg>
        <pc:graphicFrameChg chg="del mod">
          <ac:chgData name="Pete Clark" userId="2dcd2d95b958fffb" providerId="LiveId" clId="{25B9AE45-9656-4CE5-BF5F-76F17D25DCF3}" dt="2019-12-01T18:36:28.887" v="874"/>
          <ac:graphicFrameMkLst>
            <pc:docMk/>
            <pc:sldMk cId="1109802323" sldId="450"/>
            <ac:graphicFrameMk id="4" creationId="{CECD5A17-859C-4B4C-A510-345A890D3E67}"/>
          </ac:graphicFrameMkLst>
        </pc:graphicFrameChg>
        <pc:graphicFrameChg chg="add del mod">
          <ac:chgData name="Pete Clark" userId="2dcd2d95b958fffb" providerId="LiveId" clId="{25B9AE45-9656-4CE5-BF5F-76F17D25DCF3}" dt="2019-12-01T18:36:44.753" v="879"/>
          <ac:graphicFrameMkLst>
            <pc:docMk/>
            <pc:sldMk cId="1109802323" sldId="450"/>
            <ac:graphicFrameMk id="9" creationId="{DC9228DF-64B0-4C76-8F24-1DB1E795D1C9}"/>
          </ac:graphicFrameMkLst>
        </pc:graphicFrameChg>
        <pc:graphicFrameChg chg="add del">
          <ac:chgData name="Pete Clark" userId="2dcd2d95b958fffb" providerId="LiveId" clId="{25B9AE45-9656-4CE5-BF5F-76F17D25DCF3}" dt="2019-12-01T18:36:48.214" v="881"/>
          <ac:graphicFrameMkLst>
            <pc:docMk/>
            <pc:sldMk cId="1109802323" sldId="450"/>
            <ac:graphicFrameMk id="10" creationId="{C12F488D-9A06-404B-96EA-BDBF0CB4B880}"/>
          </ac:graphicFrameMkLst>
        </pc:graphicFrameChg>
        <pc:picChg chg="add mod">
          <ac:chgData name="Pete Clark" userId="2dcd2d95b958fffb" providerId="LiveId" clId="{25B9AE45-9656-4CE5-BF5F-76F17D25DCF3}" dt="2019-12-04T15:58:31.549" v="2898" actId="14100"/>
          <ac:picMkLst>
            <pc:docMk/>
            <pc:sldMk cId="1109802323" sldId="450"/>
            <ac:picMk id="6" creationId="{A3B814B2-3BA5-4895-A78D-C414F0A4DB5E}"/>
          </ac:picMkLst>
        </pc:picChg>
        <pc:picChg chg="add del mod ord modCrop">
          <ac:chgData name="Pete Clark" userId="2dcd2d95b958fffb" providerId="LiveId" clId="{25B9AE45-9656-4CE5-BF5F-76F17D25DCF3}" dt="2019-12-04T15:57:18.730" v="2855" actId="478"/>
          <ac:picMkLst>
            <pc:docMk/>
            <pc:sldMk cId="1109802323" sldId="450"/>
            <ac:picMk id="9" creationId="{9E2845B1-8DAB-468A-B67E-7E8B78453B7A}"/>
          </ac:picMkLst>
        </pc:picChg>
        <pc:picChg chg="add mod ord modCrop">
          <ac:chgData name="Pete Clark" userId="2dcd2d95b958fffb" providerId="LiveId" clId="{25B9AE45-9656-4CE5-BF5F-76F17D25DCF3}" dt="2019-12-05T15:35:45.676" v="9338" actId="164"/>
          <ac:picMkLst>
            <pc:docMk/>
            <pc:sldMk cId="1109802323" sldId="450"/>
            <ac:picMk id="10" creationId="{A0C6F735-296E-4751-8FDB-E6940E8F32A1}"/>
          </ac:picMkLst>
        </pc:picChg>
        <pc:picChg chg="add del mod ord modCrop">
          <ac:chgData name="Pete Clark" userId="2dcd2d95b958fffb" providerId="LiveId" clId="{25B9AE45-9656-4CE5-BF5F-76F17D25DCF3}" dt="2019-12-02T16:14:48.264" v="1764" actId="478"/>
          <ac:picMkLst>
            <pc:docMk/>
            <pc:sldMk cId="1109802323" sldId="450"/>
            <ac:picMk id="11" creationId="{BA9AEDCA-44C5-4201-9BE0-EED92F4A004A}"/>
          </ac:picMkLst>
        </pc:picChg>
      </pc:sldChg>
      <pc:sldChg chg="addSp delSp modSp add ord modNotesTx">
        <pc:chgData name="Pete Clark" userId="2dcd2d95b958fffb" providerId="LiveId" clId="{25B9AE45-9656-4CE5-BF5F-76F17D25DCF3}" dt="2019-12-10T00:09:31.452" v="13955" actId="20577"/>
        <pc:sldMkLst>
          <pc:docMk/>
          <pc:sldMk cId="3731222727" sldId="452"/>
        </pc:sldMkLst>
        <pc:spChg chg="add mod">
          <ac:chgData name="Pete Clark" userId="2dcd2d95b958fffb" providerId="LiveId" clId="{25B9AE45-9656-4CE5-BF5F-76F17D25DCF3}" dt="2019-12-01T17:27:32.090" v="669" actId="1036"/>
          <ac:spMkLst>
            <pc:docMk/>
            <pc:sldMk cId="3731222727" sldId="452"/>
            <ac:spMk id="2" creationId="{98B2B709-E8DB-45E0-BD3A-D399133F8A96}"/>
          </ac:spMkLst>
        </pc:spChg>
        <pc:spChg chg="mod">
          <ac:chgData name="Pete Clark" userId="2dcd2d95b958fffb" providerId="LiveId" clId="{25B9AE45-9656-4CE5-BF5F-76F17D25DCF3}" dt="2019-12-04T19:45:26.596" v="3927" actId="1036"/>
          <ac:spMkLst>
            <pc:docMk/>
            <pc:sldMk cId="3731222727" sldId="452"/>
            <ac:spMk id="6" creationId="{E401B2C2-914F-4731-82CD-30D1A3BB5063}"/>
          </ac:spMkLst>
        </pc:spChg>
        <pc:spChg chg="add mod">
          <ac:chgData name="Pete Clark" userId="2dcd2d95b958fffb" providerId="LiveId" clId="{25B9AE45-9656-4CE5-BF5F-76F17D25DCF3}" dt="2019-12-04T19:46:10.697" v="3984" actId="1037"/>
          <ac:spMkLst>
            <pc:docMk/>
            <pc:sldMk cId="3731222727" sldId="452"/>
            <ac:spMk id="7" creationId="{0A2C4173-7BBD-47C7-B3D0-64C22E766D6F}"/>
          </ac:spMkLst>
        </pc:spChg>
        <pc:spChg chg="add mod">
          <ac:chgData name="Pete Clark" userId="2dcd2d95b958fffb" providerId="LiveId" clId="{25B9AE45-9656-4CE5-BF5F-76F17D25DCF3}" dt="2019-12-04T19:46:34.243" v="3991" actId="1076"/>
          <ac:spMkLst>
            <pc:docMk/>
            <pc:sldMk cId="3731222727" sldId="452"/>
            <ac:spMk id="9" creationId="{F2E7AE13-6960-4DBC-8EED-21F95EAC2274}"/>
          </ac:spMkLst>
        </pc:spChg>
        <pc:picChg chg="del">
          <ac:chgData name="Pete Clark" userId="2dcd2d95b958fffb" providerId="LiveId" clId="{25B9AE45-9656-4CE5-BF5F-76F17D25DCF3}" dt="2019-12-01T17:23:27.937" v="623" actId="478"/>
          <ac:picMkLst>
            <pc:docMk/>
            <pc:sldMk cId="3731222727" sldId="452"/>
            <ac:picMk id="5" creationId="{E8102FA5-64A8-4C07-920C-37365E36CFD7}"/>
          </ac:picMkLst>
        </pc:picChg>
        <pc:picChg chg="del ord">
          <ac:chgData name="Pete Clark" userId="2dcd2d95b958fffb" providerId="LiveId" clId="{25B9AE45-9656-4CE5-BF5F-76F17D25DCF3}" dt="2019-12-01T17:38:36.765" v="697" actId="478"/>
          <ac:picMkLst>
            <pc:docMk/>
            <pc:sldMk cId="3731222727" sldId="452"/>
            <ac:picMk id="7" creationId="{D4269CA1-5988-4E68-B83B-05E69E1DE046}"/>
          </ac:picMkLst>
        </pc:picChg>
        <pc:picChg chg="add mod ord">
          <ac:chgData name="Pete Clark" userId="2dcd2d95b958fffb" providerId="LiveId" clId="{25B9AE45-9656-4CE5-BF5F-76F17D25DCF3}" dt="2019-12-01T17:38:34.654" v="696" actId="167"/>
          <ac:picMkLst>
            <pc:docMk/>
            <pc:sldMk cId="3731222727" sldId="452"/>
            <ac:picMk id="8" creationId="{2E22912C-FBE8-4D98-844F-10715E2DE2A5}"/>
          </ac:picMkLst>
        </pc:picChg>
      </pc:sldChg>
      <pc:sldChg chg="addSp delSp modSp add modNotesTx">
        <pc:chgData name="Pete Clark" userId="2dcd2d95b958fffb" providerId="LiveId" clId="{25B9AE45-9656-4CE5-BF5F-76F17D25DCF3}" dt="2019-12-10T00:12:39.906" v="14350" actId="313"/>
        <pc:sldMkLst>
          <pc:docMk/>
          <pc:sldMk cId="3450323927" sldId="453"/>
        </pc:sldMkLst>
        <pc:spChg chg="mod">
          <ac:chgData name="Pete Clark" userId="2dcd2d95b958fffb" providerId="LiveId" clId="{25B9AE45-9656-4CE5-BF5F-76F17D25DCF3}" dt="2019-12-04T19:45:17.241" v="3907" actId="1036"/>
          <ac:spMkLst>
            <pc:docMk/>
            <pc:sldMk cId="3450323927" sldId="453"/>
            <ac:spMk id="6" creationId="{E401B2C2-914F-4731-82CD-30D1A3BB5063}"/>
          </ac:spMkLst>
        </pc:spChg>
        <pc:spChg chg="add">
          <ac:chgData name="Pete Clark" userId="2dcd2d95b958fffb" providerId="LiveId" clId="{25B9AE45-9656-4CE5-BF5F-76F17D25DCF3}" dt="2019-12-01T17:27:37.771" v="670"/>
          <ac:spMkLst>
            <pc:docMk/>
            <pc:sldMk cId="3450323927" sldId="453"/>
            <ac:spMk id="7" creationId="{AAD2217B-85E7-4004-AF50-D264B5AA9529}"/>
          </ac:spMkLst>
        </pc:spChg>
        <pc:spChg chg="add">
          <ac:chgData name="Pete Clark" userId="2dcd2d95b958fffb" providerId="LiveId" clId="{25B9AE45-9656-4CE5-BF5F-76F17D25DCF3}" dt="2019-12-04T19:46:39.315" v="3992"/>
          <ac:spMkLst>
            <pc:docMk/>
            <pc:sldMk cId="3450323927" sldId="453"/>
            <ac:spMk id="9" creationId="{38E7B5EA-3284-4601-8627-790DC303102C}"/>
          </ac:spMkLst>
        </pc:spChg>
        <pc:spChg chg="add">
          <ac:chgData name="Pete Clark" userId="2dcd2d95b958fffb" providerId="LiveId" clId="{25B9AE45-9656-4CE5-BF5F-76F17D25DCF3}" dt="2019-12-04T19:46:39.315" v="3992"/>
          <ac:spMkLst>
            <pc:docMk/>
            <pc:sldMk cId="3450323927" sldId="453"/>
            <ac:spMk id="10" creationId="{D26173C7-A042-44EC-8AB5-5FBA44EF04D8}"/>
          </ac:spMkLst>
        </pc:spChg>
        <pc:picChg chg="add mod ord">
          <ac:chgData name="Pete Clark" userId="2dcd2d95b958fffb" providerId="LiveId" clId="{25B9AE45-9656-4CE5-BF5F-76F17D25DCF3}" dt="2019-12-02T21:57:36.656" v="2076" actId="1035"/>
          <ac:picMkLst>
            <pc:docMk/>
            <pc:sldMk cId="3450323927" sldId="453"/>
            <ac:picMk id="3" creationId="{A2043644-1B73-465A-885D-E4C76C20FB34}"/>
          </ac:picMkLst>
        </pc:picChg>
        <pc:picChg chg="del">
          <ac:chgData name="Pete Clark" userId="2dcd2d95b958fffb" providerId="LiveId" clId="{25B9AE45-9656-4CE5-BF5F-76F17D25DCF3}" dt="2019-12-01T17:24:39.785" v="632" actId="478"/>
          <ac:picMkLst>
            <pc:docMk/>
            <pc:sldMk cId="3450323927" sldId="453"/>
            <ac:picMk id="5" creationId="{E8102FA5-64A8-4C07-920C-37365E36CFD7}"/>
          </ac:picMkLst>
        </pc:picChg>
        <pc:picChg chg="add ord">
          <ac:chgData name="Pete Clark" userId="2dcd2d95b958fffb" providerId="LiveId" clId="{25B9AE45-9656-4CE5-BF5F-76F17D25DCF3}" dt="2019-12-02T21:56:56.894" v="2072" actId="167"/>
          <ac:picMkLst>
            <pc:docMk/>
            <pc:sldMk cId="3450323927" sldId="453"/>
            <ac:picMk id="8" creationId="{1B76E87F-F699-4AF2-A2AC-85B9DC4A8E3D}"/>
          </ac:picMkLst>
        </pc:picChg>
        <pc:picChg chg="del ord">
          <ac:chgData name="Pete Clark" userId="2dcd2d95b958fffb" providerId="LiveId" clId="{25B9AE45-9656-4CE5-BF5F-76F17D25DCF3}" dt="2019-12-01T17:37:55.131" v="690" actId="478"/>
          <ac:picMkLst>
            <pc:docMk/>
            <pc:sldMk cId="3450323927" sldId="453"/>
            <ac:picMk id="8" creationId="{9F0FE6B5-1B2D-44FD-BB89-558E96DDEACC}"/>
          </ac:picMkLst>
        </pc:picChg>
      </pc:sldChg>
      <pc:sldChg chg="addSp delSp modSp add modNotesTx">
        <pc:chgData name="Pete Clark" userId="2dcd2d95b958fffb" providerId="LiveId" clId="{25B9AE45-9656-4CE5-BF5F-76F17D25DCF3}" dt="2019-12-10T00:16:05.115" v="14828" actId="20577"/>
        <pc:sldMkLst>
          <pc:docMk/>
          <pc:sldMk cId="2545371329" sldId="454"/>
        </pc:sldMkLst>
        <pc:spChg chg="mod">
          <ac:chgData name="Pete Clark" userId="2dcd2d95b958fffb" providerId="LiveId" clId="{25B9AE45-9656-4CE5-BF5F-76F17D25DCF3}" dt="2019-12-04T19:44:56.544" v="3867" actId="1036"/>
          <ac:spMkLst>
            <pc:docMk/>
            <pc:sldMk cId="2545371329" sldId="454"/>
            <ac:spMk id="6" creationId="{E401B2C2-914F-4731-82CD-30D1A3BB5063}"/>
          </ac:spMkLst>
        </pc:spChg>
        <pc:spChg chg="add">
          <ac:chgData name="Pete Clark" userId="2dcd2d95b958fffb" providerId="LiveId" clId="{25B9AE45-9656-4CE5-BF5F-76F17D25DCF3}" dt="2019-12-01T17:27:42.884" v="672"/>
          <ac:spMkLst>
            <pc:docMk/>
            <pc:sldMk cId="2545371329" sldId="454"/>
            <ac:spMk id="7" creationId="{D2F71E9B-57F7-4174-8101-8CD69D692200}"/>
          </ac:spMkLst>
        </pc:spChg>
        <pc:spChg chg="add">
          <ac:chgData name="Pete Clark" userId="2dcd2d95b958fffb" providerId="LiveId" clId="{25B9AE45-9656-4CE5-BF5F-76F17D25DCF3}" dt="2019-12-04T19:46:42.667" v="3994"/>
          <ac:spMkLst>
            <pc:docMk/>
            <pc:sldMk cId="2545371329" sldId="454"/>
            <ac:spMk id="8" creationId="{695F9A18-6146-4A9F-B1ED-8E90C3833067}"/>
          </ac:spMkLst>
        </pc:spChg>
        <pc:spChg chg="add">
          <ac:chgData name="Pete Clark" userId="2dcd2d95b958fffb" providerId="LiveId" clId="{25B9AE45-9656-4CE5-BF5F-76F17D25DCF3}" dt="2019-12-04T19:46:42.667" v="3994"/>
          <ac:spMkLst>
            <pc:docMk/>
            <pc:sldMk cId="2545371329" sldId="454"/>
            <ac:spMk id="9" creationId="{CD2A5C8C-9815-4580-8F47-7106F605D0EC}"/>
          </ac:spMkLst>
        </pc:spChg>
        <pc:picChg chg="add mod ord">
          <ac:chgData name="Pete Clark" userId="2dcd2d95b958fffb" providerId="LiveId" clId="{25B9AE45-9656-4CE5-BF5F-76F17D25DCF3}" dt="2019-12-01T17:39:33.610" v="706" actId="1037"/>
          <ac:picMkLst>
            <pc:docMk/>
            <pc:sldMk cId="2545371329" sldId="454"/>
            <ac:picMk id="3" creationId="{1565DAC1-6DD8-41DE-AA55-5514CE1554A0}"/>
          </ac:picMkLst>
        </pc:picChg>
        <pc:picChg chg="del">
          <ac:chgData name="Pete Clark" userId="2dcd2d95b958fffb" providerId="LiveId" clId="{25B9AE45-9656-4CE5-BF5F-76F17D25DCF3}" dt="2019-12-01T17:39:21.144" v="704" actId="478"/>
          <ac:picMkLst>
            <pc:docMk/>
            <pc:sldMk cId="2545371329" sldId="454"/>
            <ac:picMk id="5" creationId="{E8102FA5-64A8-4C07-920C-37365E36CFD7}"/>
          </ac:picMkLst>
        </pc:picChg>
        <pc:picChg chg="add del">
          <ac:chgData name="Pete Clark" userId="2dcd2d95b958fffb" providerId="LiveId" clId="{25B9AE45-9656-4CE5-BF5F-76F17D25DCF3}" dt="2019-12-01T17:27:55.769" v="675" actId="478"/>
          <ac:picMkLst>
            <pc:docMk/>
            <pc:sldMk cId="2545371329" sldId="454"/>
            <ac:picMk id="8" creationId="{9F0FE6B5-1B2D-44FD-BB89-558E96DDEACC}"/>
          </ac:picMkLst>
        </pc:picChg>
      </pc:sldChg>
      <pc:sldChg chg="addSp delSp modSp add delAnim modAnim modNotesTx">
        <pc:chgData name="Pete Clark" userId="2dcd2d95b958fffb" providerId="LiveId" clId="{25B9AE45-9656-4CE5-BF5F-76F17D25DCF3}" dt="2019-12-11T17:43:15.060" v="17686" actId="20577"/>
        <pc:sldMkLst>
          <pc:docMk/>
          <pc:sldMk cId="2336539625" sldId="456"/>
        </pc:sldMkLst>
        <pc:spChg chg="mod">
          <ac:chgData name="Pete Clark" userId="2dcd2d95b958fffb" providerId="LiveId" clId="{25B9AE45-9656-4CE5-BF5F-76F17D25DCF3}" dt="2019-12-07T14:49:32.749" v="12605" actId="255"/>
          <ac:spMkLst>
            <pc:docMk/>
            <pc:sldMk cId="2336539625" sldId="456"/>
            <ac:spMk id="2" creationId="{80898D59-A7FD-4246-BAD7-436D4F013707}"/>
          </ac:spMkLst>
        </pc:spChg>
        <pc:spChg chg="mod">
          <ac:chgData name="Pete Clark" userId="2dcd2d95b958fffb" providerId="LiveId" clId="{25B9AE45-9656-4CE5-BF5F-76F17D25DCF3}" dt="2019-12-07T02:17:32.630" v="11137" actId="14100"/>
          <ac:spMkLst>
            <pc:docMk/>
            <pc:sldMk cId="2336539625" sldId="456"/>
            <ac:spMk id="3" creationId="{DF03D25E-2BE5-4A44-AA71-BFC6B5D9A434}"/>
          </ac:spMkLst>
        </pc:spChg>
        <pc:spChg chg="del mod">
          <ac:chgData name="Pete Clark" userId="2dcd2d95b958fffb" providerId="LiveId" clId="{25B9AE45-9656-4CE5-BF5F-76F17D25DCF3}" dt="2019-12-04T18:17:00.621" v="3792" actId="478"/>
          <ac:spMkLst>
            <pc:docMk/>
            <pc:sldMk cId="2336539625" sldId="456"/>
            <ac:spMk id="7" creationId="{E237CB98-0326-4436-84BC-5C4DAD048933}"/>
          </ac:spMkLst>
        </pc:spChg>
        <pc:spChg chg="del mod">
          <ac:chgData name="Pete Clark" userId="2dcd2d95b958fffb" providerId="LiveId" clId="{25B9AE45-9656-4CE5-BF5F-76F17D25DCF3}" dt="2019-12-04T18:17:00.621" v="3792" actId="478"/>
          <ac:spMkLst>
            <pc:docMk/>
            <pc:sldMk cId="2336539625" sldId="456"/>
            <ac:spMk id="8" creationId="{10AC237E-1952-419E-B8AC-009C7755F514}"/>
          </ac:spMkLst>
        </pc:spChg>
        <pc:spChg chg="add del mod">
          <ac:chgData name="Pete Clark" userId="2dcd2d95b958fffb" providerId="LiveId" clId="{25B9AE45-9656-4CE5-BF5F-76F17D25DCF3}" dt="2019-12-07T01:02:05.740" v="10889" actId="478"/>
          <ac:spMkLst>
            <pc:docMk/>
            <pc:sldMk cId="2336539625" sldId="456"/>
            <ac:spMk id="9" creationId="{2B1C51D2-1A12-4E56-9F36-393E9BAD60CD}"/>
          </ac:spMkLst>
        </pc:spChg>
        <pc:spChg chg="add mod">
          <ac:chgData name="Pete Clark" userId="2dcd2d95b958fffb" providerId="LiveId" clId="{25B9AE45-9656-4CE5-BF5F-76F17D25DCF3}" dt="2019-12-05T15:28:21.330" v="9129" actId="14100"/>
          <ac:spMkLst>
            <pc:docMk/>
            <pc:sldMk cId="2336539625" sldId="456"/>
            <ac:spMk id="14" creationId="{A12BCC1A-B4A6-4891-889C-53330BBB6500}"/>
          </ac:spMkLst>
        </pc:spChg>
        <pc:spChg chg="add mod ord">
          <ac:chgData name="Pete Clark" userId="2dcd2d95b958fffb" providerId="LiveId" clId="{25B9AE45-9656-4CE5-BF5F-76F17D25DCF3}" dt="2019-12-07T02:09:10.249" v="10995" actId="1035"/>
          <ac:spMkLst>
            <pc:docMk/>
            <pc:sldMk cId="2336539625" sldId="456"/>
            <ac:spMk id="15" creationId="{3ECD7E62-D1B1-4898-BE47-62C80A1C6A50}"/>
          </ac:spMkLst>
        </pc:spChg>
        <pc:spChg chg="add mod">
          <ac:chgData name="Pete Clark" userId="2dcd2d95b958fffb" providerId="LiveId" clId="{25B9AE45-9656-4CE5-BF5F-76F17D25DCF3}" dt="2019-12-10T19:45:43.412" v="16425" actId="20577"/>
          <ac:spMkLst>
            <pc:docMk/>
            <pc:sldMk cId="2336539625" sldId="456"/>
            <ac:spMk id="16" creationId="{51A148D3-EF61-4C60-AAE3-5A701B7C7BB7}"/>
          </ac:spMkLst>
        </pc:spChg>
        <pc:spChg chg="mod topLvl">
          <ac:chgData name="Pete Clark" userId="2dcd2d95b958fffb" providerId="LiveId" clId="{25B9AE45-9656-4CE5-BF5F-76F17D25DCF3}" dt="2019-12-04T16:09:04.464" v="3135" actId="14100"/>
          <ac:spMkLst>
            <pc:docMk/>
            <pc:sldMk cId="2336539625" sldId="456"/>
            <ac:spMk id="17" creationId="{ECAE55F9-B3AB-4AD8-AC93-23EE7259DAD0}"/>
          </ac:spMkLst>
        </pc:spChg>
        <pc:spChg chg="mod topLvl">
          <ac:chgData name="Pete Clark" userId="2dcd2d95b958fffb" providerId="LiveId" clId="{25B9AE45-9656-4CE5-BF5F-76F17D25DCF3}" dt="2019-12-04T16:08:52.013" v="3134" actId="14100"/>
          <ac:spMkLst>
            <pc:docMk/>
            <pc:sldMk cId="2336539625" sldId="456"/>
            <ac:spMk id="18" creationId="{67C6B3B3-30A7-4963-B51F-9F9FCAEB7C41}"/>
          </ac:spMkLst>
        </pc:spChg>
        <pc:grpChg chg="add del mod ord">
          <ac:chgData name="Pete Clark" userId="2dcd2d95b958fffb" providerId="LiveId" clId="{25B9AE45-9656-4CE5-BF5F-76F17D25DCF3}" dt="2019-12-09T14:57:47.855" v="12696" actId="478"/>
          <ac:grpSpMkLst>
            <pc:docMk/>
            <pc:sldMk cId="2336539625" sldId="456"/>
            <ac:grpSpMk id="8" creationId="{6B6EF74B-0966-4989-A606-67C3DD1CDCD8}"/>
          </ac:grpSpMkLst>
        </pc:grpChg>
        <pc:grpChg chg="add del mod">
          <ac:chgData name="Pete Clark" userId="2dcd2d95b958fffb" providerId="LiveId" clId="{25B9AE45-9656-4CE5-BF5F-76F17D25DCF3}" dt="2019-12-01T18:53:09.039" v="1009" actId="165"/>
          <ac:grpSpMkLst>
            <pc:docMk/>
            <pc:sldMk cId="2336539625" sldId="456"/>
            <ac:grpSpMk id="16" creationId="{D7CEBC71-35B8-408C-A9C1-9E242D50E0FB}"/>
          </ac:grpSpMkLst>
        </pc:grpChg>
        <pc:grpChg chg="add mod ord">
          <ac:chgData name="Pete Clark" userId="2dcd2d95b958fffb" providerId="LiveId" clId="{25B9AE45-9656-4CE5-BF5F-76F17D25DCF3}" dt="2019-12-04T16:15:19.405" v="3447" actId="1036"/>
          <ac:grpSpMkLst>
            <pc:docMk/>
            <pc:sldMk cId="2336539625" sldId="456"/>
            <ac:grpSpMk id="19" creationId="{6B8373C8-D047-486F-B3AA-A3A348863F80}"/>
          </ac:grpSpMkLst>
        </pc:grpChg>
        <pc:graphicFrameChg chg="add del mod">
          <ac:chgData name="Pete Clark" userId="2dcd2d95b958fffb" providerId="LiveId" clId="{25B9AE45-9656-4CE5-BF5F-76F17D25DCF3}" dt="2019-12-02T17:15:35.821" v="1856"/>
          <ac:graphicFrameMkLst>
            <pc:docMk/>
            <pc:sldMk cId="2336539625" sldId="456"/>
            <ac:graphicFrameMk id="4" creationId="{0F63F73F-8F12-4DE5-916A-4E474F044AFB}"/>
          </ac:graphicFrameMkLst>
        </pc:graphicFrameChg>
        <pc:graphicFrameChg chg="add del mod">
          <ac:chgData name="Pete Clark" userId="2dcd2d95b958fffb" providerId="LiveId" clId="{25B9AE45-9656-4CE5-BF5F-76F17D25DCF3}" dt="2019-12-05T15:45:01.633" v="9348"/>
          <ac:graphicFrameMkLst>
            <pc:docMk/>
            <pc:sldMk cId="2336539625" sldId="456"/>
            <ac:graphicFrameMk id="4" creationId="{6C8C5CEF-9129-495E-901A-A1C5AD3A2ECC}"/>
          </ac:graphicFrameMkLst>
        </pc:graphicFrameChg>
        <pc:graphicFrameChg chg="add del mod">
          <ac:chgData name="Pete Clark" userId="2dcd2d95b958fffb" providerId="LiveId" clId="{25B9AE45-9656-4CE5-BF5F-76F17D25DCF3}" dt="2019-12-09T14:56:49.486" v="12683"/>
          <ac:graphicFrameMkLst>
            <pc:docMk/>
            <pc:sldMk cId="2336539625" sldId="456"/>
            <ac:graphicFrameMk id="4" creationId="{8C8049DB-2747-4724-8D8A-27950F92B0A2}"/>
          </ac:graphicFrameMkLst>
        </pc:graphicFrameChg>
        <pc:graphicFrameChg chg="del">
          <ac:chgData name="Pete Clark" userId="2dcd2d95b958fffb" providerId="LiveId" clId="{25B9AE45-9656-4CE5-BF5F-76F17D25DCF3}" dt="2019-12-01T18:35:54.001" v="870" actId="478"/>
          <ac:graphicFrameMkLst>
            <pc:docMk/>
            <pc:sldMk cId="2336539625" sldId="456"/>
            <ac:graphicFrameMk id="4" creationId="{CECD5A17-859C-4B4C-A510-345A890D3E67}"/>
          </ac:graphicFrameMkLst>
        </pc:graphicFrameChg>
        <pc:graphicFrameChg chg="add mod">
          <ac:chgData name="Pete Clark" userId="2dcd2d95b958fffb" providerId="LiveId" clId="{25B9AE45-9656-4CE5-BF5F-76F17D25DCF3}" dt="2019-12-05T15:45:50.728" v="9366" actId="164"/>
          <ac:graphicFrameMkLst>
            <pc:docMk/>
            <pc:sldMk cId="2336539625" sldId="456"/>
            <ac:graphicFrameMk id="7" creationId="{DF5E1096-42ED-461C-BC47-15AB8595EDD0}"/>
          </ac:graphicFrameMkLst>
        </pc:graphicFrameChg>
        <pc:graphicFrameChg chg="add del mod">
          <ac:chgData name="Pete Clark" userId="2dcd2d95b958fffb" providerId="LiveId" clId="{25B9AE45-9656-4CE5-BF5F-76F17D25DCF3}" dt="2019-12-01T18:37:45.263" v="891"/>
          <ac:graphicFrameMkLst>
            <pc:docMk/>
            <pc:sldMk cId="2336539625" sldId="456"/>
            <ac:graphicFrameMk id="9" creationId="{FB704E18-0C7C-42D9-A341-69A871FE5DB3}"/>
          </ac:graphicFrameMkLst>
        </pc:graphicFrameChg>
        <pc:graphicFrameChg chg="add del mod">
          <ac:chgData name="Pete Clark" userId="2dcd2d95b958fffb" providerId="LiveId" clId="{25B9AE45-9656-4CE5-BF5F-76F17D25DCF3}" dt="2019-12-02T17:16:46.619" v="1871"/>
          <ac:graphicFrameMkLst>
            <pc:docMk/>
            <pc:sldMk cId="2336539625" sldId="456"/>
            <ac:graphicFrameMk id="10" creationId="{2C9D73AF-9748-4FD6-83B9-5F68A2D70FE1}"/>
          </ac:graphicFrameMkLst>
        </pc:graphicFrameChg>
        <pc:graphicFrameChg chg="add del">
          <ac:chgData name="Pete Clark" userId="2dcd2d95b958fffb" providerId="LiveId" clId="{25B9AE45-9656-4CE5-BF5F-76F17D25DCF3}" dt="2019-12-01T18:37:48.974" v="893"/>
          <ac:graphicFrameMkLst>
            <pc:docMk/>
            <pc:sldMk cId="2336539625" sldId="456"/>
            <ac:graphicFrameMk id="10" creationId="{5536697C-F8F4-4155-9994-1C7372DCF1CB}"/>
          </ac:graphicFrameMkLst>
        </pc:graphicFrameChg>
        <pc:graphicFrameChg chg="add del mod">
          <ac:chgData name="Pete Clark" userId="2dcd2d95b958fffb" providerId="LiveId" clId="{25B9AE45-9656-4CE5-BF5F-76F17D25DCF3}" dt="2019-12-01T18:39:17.383" v="906"/>
          <ac:graphicFrameMkLst>
            <pc:docMk/>
            <pc:sldMk cId="2336539625" sldId="456"/>
            <ac:graphicFrameMk id="12" creationId="{4AA1829B-64F8-47FC-9540-3537159F8AB2}"/>
          </ac:graphicFrameMkLst>
        </pc:graphicFrameChg>
        <pc:graphicFrameChg chg="add del mod">
          <ac:chgData name="Pete Clark" userId="2dcd2d95b958fffb" providerId="LiveId" clId="{25B9AE45-9656-4CE5-BF5F-76F17D25DCF3}" dt="2019-12-09T15:00:47.651" v="12699"/>
          <ac:graphicFrameMkLst>
            <pc:docMk/>
            <pc:sldMk cId="2336539625" sldId="456"/>
            <ac:graphicFrameMk id="12" creationId="{DAF0E9AC-8B9A-48A5-B465-03470A8368C5}"/>
          </ac:graphicFrameMkLst>
        </pc:graphicFrameChg>
        <pc:graphicFrameChg chg="add del mod">
          <ac:chgData name="Pete Clark" userId="2dcd2d95b958fffb" providerId="LiveId" clId="{25B9AE45-9656-4CE5-BF5F-76F17D25DCF3}" dt="2019-12-01T18:51:02.681" v="972"/>
          <ac:graphicFrameMkLst>
            <pc:docMk/>
            <pc:sldMk cId="2336539625" sldId="456"/>
            <ac:graphicFrameMk id="14" creationId="{88A32E72-6B44-4C07-A4BE-5B867CCEF2C5}"/>
          </ac:graphicFrameMkLst>
        </pc:graphicFrameChg>
        <pc:picChg chg="mod ord modCrop">
          <ac:chgData name="Pete Clark" userId="2dcd2d95b958fffb" providerId="LiveId" clId="{25B9AE45-9656-4CE5-BF5F-76F17D25DCF3}" dt="2019-12-09T15:03:41.752" v="12756" actId="1038"/>
          <ac:picMkLst>
            <pc:docMk/>
            <pc:sldMk cId="2336539625" sldId="456"/>
            <ac:picMk id="6" creationId="{A3B814B2-3BA5-4895-A78D-C414F0A4DB5E}"/>
          </ac:picMkLst>
        </pc:picChg>
        <pc:picChg chg="add del mod modCrop">
          <ac:chgData name="Pete Clark" userId="2dcd2d95b958fffb" providerId="LiveId" clId="{25B9AE45-9656-4CE5-BF5F-76F17D25DCF3}" dt="2019-12-02T17:16:42.044" v="1869" actId="478"/>
          <ac:picMkLst>
            <pc:docMk/>
            <pc:sldMk cId="2336539625" sldId="456"/>
            <ac:picMk id="9" creationId="{1A5CE6BF-2985-4090-9A5C-35F50C057D70}"/>
          </ac:picMkLst>
        </pc:picChg>
        <pc:picChg chg="add del mod modCrop">
          <ac:chgData name="Pete Clark" userId="2dcd2d95b958fffb" providerId="LiveId" clId="{25B9AE45-9656-4CE5-BF5F-76F17D25DCF3}" dt="2019-12-09T14:57:31.399" v="12690"/>
          <ac:picMkLst>
            <pc:docMk/>
            <pc:sldMk cId="2336539625" sldId="456"/>
            <ac:picMk id="10" creationId="{62D0F108-A458-4A69-93E1-BF668416BB24}"/>
          </ac:picMkLst>
        </pc:picChg>
        <pc:picChg chg="add del mod modCrop">
          <ac:chgData name="Pete Clark" userId="2dcd2d95b958fffb" providerId="LiveId" clId="{25B9AE45-9656-4CE5-BF5F-76F17D25DCF3}" dt="2019-12-01T18:39:13.318" v="904" actId="478"/>
          <ac:picMkLst>
            <pc:docMk/>
            <pc:sldMk cId="2336539625" sldId="456"/>
            <ac:picMk id="11" creationId="{59F93733-2050-4AC3-A00E-179C3591B61E}"/>
          </ac:picMkLst>
        </pc:picChg>
        <pc:picChg chg="add mod ord modCrop">
          <ac:chgData name="Pete Clark" userId="2dcd2d95b958fffb" providerId="LiveId" clId="{25B9AE45-9656-4CE5-BF5F-76F17D25DCF3}" dt="2019-12-10T19:45:32.744" v="16411" actId="1037"/>
          <ac:picMkLst>
            <pc:docMk/>
            <pc:sldMk cId="2336539625" sldId="456"/>
            <ac:picMk id="11" creationId="{CAB37B1B-BF67-40DF-A236-FDA399028497}"/>
          </ac:picMkLst>
        </pc:picChg>
        <pc:picChg chg="add mod ord modCrop">
          <ac:chgData name="Pete Clark" userId="2dcd2d95b958fffb" providerId="LiveId" clId="{25B9AE45-9656-4CE5-BF5F-76F17D25DCF3}" dt="2019-12-05T15:45:50.728" v="9366" actId="164"/>
          <ac:picMkLst>
            <pc:docMk/>
            <pc:sldMk cId="2336539625" sldId="456"/>
            <ac:picMk id="13" creationId="{189B13F2-4B71-4C12-84AB-AE4FF0E4FE5D}"/>
          </ac:picMkLst>
        </pc:picChg>
        <pc:picChg chg="add del mod ord modCrop">
          <ac:chgData name="Pete Clark" userId="2dcd2d95b958fffb" providerId="LiveId" clId="{25B9AE45-9656-4CE5-BF5F-76F17D25DCF3}" dt="2019-12-02T17:17:10.781" v="1876" actId="478"/>
          <ac:picMkLst>
            <pc:docMk/>
            <pc:sldMk cId="2336539625" sldId="456"/>
            <ac:picMk id="15" creationId="{D5026A2C-B34E-4EF4-9404-BE537DD6CF17}"/>
          </ac:picMkLst>
        </pc:picChg>
        <pc:picChg chg="add del mod">
          <ac:chgData name="Pete Clark" userId="2dcd2d95b958fffb" providerId="LiveId" clId="{25B9AE45-9656-4CE5-BF5F-76F17D25DCF3}" dt="2019-12-09T14:57:37.215" v="12693"/>
          <ac:picMkLst>
            <pc:docMk/>
            <pc:sldMk cId="2336539625" sldId="456"/>
            <ac:picMk id="20" creationId="{8F3E9B66-B4CC-4BDE-8B5D-EBA8EDA04799}"/>
          </ac:picMkLst>
        </pc:picChg>
        <pc:picChg chg="add del ord">
          <ac:chgData name="Pete Clark" userId="2dcd2d95b958fffb" providerId="LiveId" clId="{25B9AE45-9656-4CE5-BF5F-76F17D25DCF3}" dt="2019-12-09T15:01:27.181" v="12705" actId="478"/>
          <ac:picMkLst>
            <pc:docMk/>
            <pc:sldMk cId="2336539625" sldId="456"/>
            <ac:picMk id="21" creationId="{5F85C13A-A203-43EE-9D37-EDD303250A27}"/>
          </ac:picMkLst>
        </pc:picChg>
        <pc:picChg chg="add mod ord modCrop">
          <ac:chgData name="Pete Clark" userId="2dcd2d95b958fffb" providerId="LiveId" clId="{25B9AE45-9656-4CE5-BF5F-76F17D25DCF3}" dt="2019-12-09T15:02:49.679" v="12720" actId="14100"/>
          <ac:picMkLst>
            <pc:docMk/>
            <pc:sldMk cId="2336539625" sldId="456"/>
            <ac:picMk id="22" creationId="{E21EC93B-B8A7-47EB-B931-8F594D35E5BD}"/>
          </ac:picMkLst>
        </pc:picChg>
      </pc:sldChg>
      <pc:sldChg chg="addSp delSp modSp add addAnim delAnim modAnim">
        <pc:chgData name="Pete Clark" userId="2dcd2d95b958fffb" providerId="LiveId" clId="{25B9AE45-9656-4CE5-BF5F-76F17D25DCF3}" dt="2019-12-11T17:15:46.181" v="16434" actId="6549"/>
        <pc:sldMkLst>
          <pc:docMk/>
          <pc:sldMk cId="2138306980" sldId="458"/>
        </pc:sldMkLst>
        <pc:spChg chg="mod">
          <ac:chgData name="Pete Clark" userId="2dcd2d95b958fffb" providerId="LiveId" clId="{25B9AE45-9656-4CE5-BF5F-76F17D25DCF3}" dt="2019-12-07T02:22:23.113" v="11307" actId="20577"/>
          <ac:spMkLst>
            <pc:docMk/>
            <pc:sldMk cId="2138306980" sldId="458"/>
            <ac:spMk id="2" creationId="{80898D59-A7FD-4246-BAD7-436D4F013707}"/>
          </ac:spMkLst>
        </pc:spChg>
        <pc:spChg chg="mod">
          <ac:chgData name="Pete Clark" userId="2dcd2d95b958fffb" providerId="LiveId" clId="{25B9AE45-9656-4CE5-BF5F-76F17D25DCF3}" dt="2019-12-11T17:15:46.181" v="16434" actId="6549"/>
          <ac:spMkLst>
            <pc:docMk/>
            <pc:sldMk cId="2138306980" sldId="458"/>
            <ac:spMk id="3" creationId="{DF03D25E-2BE5-4A44-AA71-BFC6B5D9A434}"/>
          </ac:spMkLst>
        </pc:spChg>
        <pc:spChg chg="del mod">
          <ac:chgData name="Pete Clark" userId="2dcd2d95b958fffb" providerId="LiveId" clId="{25B9AE45-9656-4CE5-BF5F-76F17D25DCF3}" dt="2019-12-02T15:30:44.801" v="1514" actId="478"/>
          <ac:spMkLst>
            <pc:docMk/>
            <pc:sldMk cId="2138306980" sldId="458"/>
            <ac:spMk id="7" creationId="{3696215E-B511-4C71-9D65-F204230DF0D9}"/>
          </ac:spMkLst>
        </pc:spChg>
        <pc:spChg chg="add del mod">
          <ac:chgData name="Pete Clark" userId="2dcd2d95b958fffb" providerId="LiveId" clId="{25B9AE45-9656-4CE5-BF5F-76F17D25DCF3}" dt="2019-12-04T15:56:05.382" v="2854" actId="478"/>
          <ac:spMkLst>
            <pc:docMk/>
            <pc:sldMk cId="2138306980" sldId="458"/>
            <ac:spMk id="16" creationId="{3369DC05-9D6B-4012-BE8D-F88D56E46A45}"/>
          </ac:spMkLst>
        </pc:spChg>
        <pc:spChg chg="add mod">
          <ac:chgData name="Pete Clark" userId="2dcd2d95b958fffb" providerId="LiveId" clId="{25B9AE45-9656-4CE5-BF5F-76F17D25DCF3}" dt="2019-12-04T15:42:26.217" v="2824" actId="1038"/>
          <ac:spMkLst>
            <pc:docMk/>
            <pc:sldMk cId="2138306980" sldId="458"/>
            <ac:spMk id="23" creationId="{047B8A21-D8FF-4382-A40F-FC272D8CD13B}"/>
          </ac:spMkLst>
        </pc:spChg>
        <pc:spChg chg="add mod">
          <ac:chgData name="Pete Clark" userId="2dcd2d95b958fffb" providerId="LiveId" clId="{25B9AE45-9656-4CE5-BF5F-76F17D25DCF3}" dt="2019-12-04T20:25:59.859" v="5329" actId="1035"/>
          <ac:spMkLst>
            <pc:docMk/>
            <pc:sldMk cId="2138306980" sldId="458"/>
            <ac:spMk id="24" creationId="{02D7E895-674A-48DB-9865-F61573BC9AE2}"/>
          </ac:spMkLst>
        </pc:spChg>
        <pc:spChg chg="add del">
          <ac:chgData name="Pete Clark" userId="2dcd2d95b958fffb" providerId="LiveId" clId="{25B9AE45-9656-4CE5-BF5F-76F17D25DCF3}" dt="2019-12-02T22:20:38.139" v="2152"/>
          <ac:spMkLst>
            <pc:docMk/>
            <pc:sldMk cId="2138306980" sldId="458"/>
            <ac:spMk id="24" creationId="{A2EB5BC5-DC3F-4C5B-A6C9-4647F68ED566}"/>
          </ac:spMkLst>
        </pc:spChg>
        <pc:spChg chg="add del">
          <ac:chgData name="Pete Clark" userId="2dcd2d95b958fffb" providerId="LiveId" clId="{25B9AE45-9656-4CE5-BF5F-76F17D25DCF3}" dt="2019-12-04T16:06:14.222" v="3014"/>
          <ac:spMkLst>
            <pc:docMk/>
            <pc:sldMk cId="2138306980" sldId="458"/>
            <ac:spMk id="25" creationId="{16BB4668-4A7E-450D-AEA4-84AC012AB833}"/>
          </ac:spMkLst>
        </pc:spChg>
        <pc:spChg chg="add del">
          <ac:chgData name="Pete Clark" userId="2dcd2d95b958fffb" providerId="LiveId" clId="{25B9AE45-9656-4CE5-BF5F-76F17D25DCF3}" dt="2019-12-02T22:20:44.945" v="2156"/>
          <ac:spMkLst>
            <pc:docMk/>
            <pc:sldMk cId="2138306980" sldId="458"/>
            <ac:spMk id="27" creationId="{0C9C35C7-84B4-40CA-B6F1-9B07E3FC50E0}"/>
          </ac:spMkLst>
        </pc:spChg>
        <pc:spChg chg="add del mod">
          <ac:chgData name="Pete Clark" userId="2dcd2d95b958fffb" providerId="LiveId" clId="{25B9AE45-9656-4CE5-BF5F-76F17D25DCF3}" dt="2019-12-07T02:23:39.291" v="11333" actId="478"/>
          <ac:spMkLst>
            <pc:docMk/>
            <pc:sldMk cId="2138306980" sldId="458"/>
            <ac:spMk id="30" creationId="{F3B83249-A59A-442E-98AF-F909AEAA59B1}"/>
          </ac:spMkLst>
        </pc:spChg>
        <pc:spChg chg="add del mod">
          <ac:chgData name="Pete Clark" userId="2dcd2d95b958fffb" providerId="LiveId" clId="{25B9AE45-9656-4CE5-BF5F-76F17D25DCF3}" dt="2019-12-07T02:23:36.493" v="11332" actId="478"/>
          <ac:spMkLst>
            <pc:docMk/>
            <pc:sldMk cId="2138306980" sldId="458"/>
            <ac:spMk id="31" creationId="{518A6F22-819D-4F2A-9D28-80AFE449B42A}"/>
          </ac:spMkLst>
        </pc:spChg>
        <pc:grpChg chg="add del mod">
          <ac:chgData name="Pete Clark" userId="2dcd2d95b958fffb" providerId="LiveId" clId="{25B9AE45-9656-4CE5-BF5F-76F17D25DCF3}" dt="2019-12-04T15:55:58.186" v="2852" actId="478"/>
          <ac:grpSpMkLst>
            <pc:docMk/>
            <pc:sldMk cId="2138306980" sldId="458"/>
            <ac:grpSpMk id="4" creationId="{12A9F0CC-AAE7-4FB3-B0AB-A12E543AF910}"/>
          </ac:grpSpMkLst>
        </pc:grpChg>
        <pc:grpChg chg="add del mod">
          <ac:chgData name="Pete Clark" userId="2dcd2d95b958fffb" providerId="LiveId" clId="{25B9AE45-9656-4CE5-BF5F-76F17D25DCF3}" dt="2019-12-04T15:55:58.186" v="2852" actId="478"/>
          <ac:grpSpMkLst>
            <pc:docMk/>
            <pc:sldMk cId="2138306980" sldId="458"/>
            <ac:grpSpMk id="14" creationId="{015390FD-136E-43DC-95D9-2409CC432480}"/>
          </ac:grpSpMkLst>
        </pc:grpChg>
        <pc:graphicFrameChg chg="add del mod">
          <ac:chgData name="Pete Clark" userId="2dcd2d95b958fffb" providerId="LiveId" clId="{25B9AE45-9656-4CE5-BF5F-76F17D25DCF3}" dt="2019-12-04T15:40:43.378" v="2720"/>
          <ac:graphicFrameMkLst>
            <pc:docMk/>
            <pc:sldMk cId="2138306980" sldId="458"/>
            <ac:graphicFrameMk id="7" creationId="{1AAA9E8E-8C6B-4076-AD2C-76D178BEC8FD}"/>
          </ac:graphicFrameMkLst>
        </pc:graphicFrameChg>
        <pc:graphicFrameChg chg="add del mod">
          <ac:chgData name="Pete Clark" userId="2dcd2d95b958fffb" providerId="LiveId" clId="{25B9AE45-9656-4CE5-BF5F-76F17D25DCF3}" dt="2019-12-04T18:15:48.228" v="3785"/>
          <ac:graphicFrameMkLst>
            <pc:docMk/>
            <pc:sldMk cId="2138306980" sldId="458"/>
            <ac:graphicFrameMk id="17" creationId="{73C9F65F-B754-4B69-85DC-02A58FDC7207}"/>
          </ac:graphicFrameMkLst>
        </pc:graphicFrameChg>
        <pc:picChg chg="mod modCrop">
          <ac:chgData name="Pete Clark" userId="2dcd2d95b958fffb" providerId="LiveId" clId="{25B9AE45-9656-4CE5-BF5F-76F17D25DCF3}" dt="2019-12-02T14:58:40.208" v="1344" actId="164"/>
          <ac:picMkLst>
            <pc:docMk/>
            <pc:sldMk cId="2138306980" sldId="458"/>
            <ac:picMk id="6" creationId="{6E604649-6F7F-4094-87FA-BCF1F0811689}"/>
          </ac:picMkLst>
        </pc:picChg>
        <pc:picChg chg="add mod modCrop">
          <ac:chgData name="Pete Clark" userId="2dcd2d95b958fffb" providerId="LiveId" clId="{25B9AE45-9656-4CE5-BF5F-76F17D25DCF3}" dt="2019-12-02T14:58:34.188" v="1343" actId="164"/>
          <ac:picMkLst>
            <pc:docMk/>
            <pc:sldMk cId="2138306980" sldId="458"/>
            <ac:picMk id="8" creationId="{7BB0E5AF-AC10-495E-A4A0-32FA07ADCE75}"/>
          </ac:picMkLst>
        </pc:picChg>
        <pc:picChg chg="add mod modCrop">
          <ac:chgData name="Pete Clark" userId="2dcd2d95b958fffb" providerId="LiveId" clId="{25B9AE45-9656-4CE5-BF5F-76F17D25DCF3}" dt="2019-12-02T14:58:34.188" v="1343" actId="164"/>
          <ac:picMkLst>
            <pc:docMk/>
            <pc:sldMk cId="2138306980" sldId="458"/>
            <ac:picMk id="9" creationId="{516B1D88-230D-4679-9644-FA07C8E0FA14}"/>
          </ac:picMkLst>
        </pc:picChg>
        <pc:picChg chg="add mod modCrop">
          <ac:chgData name="Pete Clark" userId="2dcd2d95b958fffb" providerId="LiveId" clId="{25B9AE45-9656-4CE5-BF5F-76F17D25DCF3}" dt="2019-12-02T14:58:34.188" v="1343" actId="164"/>
          <ac:picMkLst>
            <pc:docMk/>
            <pc:sldMk cId="2138306980" sldId="458"/>
            <ac:picMk id="10" creationId="{12AD2E89-6296-4E56-9FC9-29667981BAFC}"/>
          </ac:picMkLst>
        </pc:picChg>
        <pc:picChg chg="add mod modCrop">
          <ac:chgData name="Pete Clark" userId="2dcd2d95b958fffb" providerId="LiveId" clId="{25B9AE45-9656-4CE5-BF5F-76F17D25DCF3}" dt="2019-12-02T14:58:40.208" v="1344" actId="164"/>
          <ac:picMkLst>
            <pc:docMk/>
            <pc:sldMk cId="2138306980" sldId="458"/>
            <ac:picMk id="11" creationId="{364E749B-693C-4839-A0B7-BF6885258FB0}"/>
          </ac:picMkLst>
        </pc:picChg>
        <pc:picChg chg="add mod">
          <ac:chgData name="Pete Clark" userId="2dcd2d95b958fffb" providerId="LiveId" clId="{25B9AE45-9656-4CE5-BF5F-76F17D25DCF3}" dt="2019-12-02T14:58:40.208" v="1344" actId="164"/>
          <ac:picMkLst>
            <pc:docMk/>
            <pc:sldMk cId="2138306980" sldId="458"/>
            <ac:picMk id="12" creationId="{BE80D740-DB88-4092-A998-F421B3187E3D}"/>
          </ac:picMkLst>
        </pc:picChg>
        <pc:picChg chg="add mod">
          <ac:chgData name="Pete Clark" userId="2dcd2d95b958fffb" providerId="LiveId" clId="{25B9AE45-9656-4CE5-BF5F-76F17D25DCF3}" dt="2019-12-02T14:58:40.208" v="1344" actId="164"/>
          <ac:picMkLst>
            <pc:docMk/>
            <pc:sldMk cId="2138306980" sldId="458"/>
            <ac:picMk id="13" creationId="{367E462A-064B-41F7-AF02-CDC6C2D78082}"/>
          </ac:picMkLst>
        </pc:picChg>
        <pc:picChg chg="add del mod ord">
          <ac:chgData name="Pete Clark" userId="2dcd2d95b958fffb" providerId="LiveId" clId="{25B9AE45-9656-4CE5-BF5F-76F17D25DCF3}" dt="2019-12-04T18:16:11.767" v="3791" actId="478"/>
          <ac:picMkLst>
            <pc:docMk/>
            <pc:sldMk cId="2138306980" sldId="458"/>
            <ac:picMk id="15" creationId="{1974D8FE-3DD2-4089-997A-C2942D4E834D}"/>
          </ac:picMkLst>
        </pc:picChg>
        <pc:picChg chg="add del mod modCrop">
          <ac:chgData name="Pete Clark" userId="2dcd2d95b958fffb" providerId="LiveId" clId="{25B9AE45-9656-4CE5-BF5F-76F17D25DCF3}" dt="2019-12-02T15:35:09.492" v="1688" actId="478"/>
          <ac:picMkLst>
            <pc:docMk/>
            <pc:sldMk cId="2138306980" sldId="458"/>
            <ac:picMk id="15" creationId="{7C257E6B-8AFD-4C6A-B116-E6505A8AA180}"/>
          </ac:picMkLst>
        </pc:picChg>
        <pc:picChg chg="add mod ord">
          <ac:chgData name="Pete Clark" userId="2dcd2d95b958fffb" providerId="LiveId" clId="{25B9AE45-9656-4CE5-BF5F-76F17D25DCF3}" dt="2019-12-04T18:16:07.903" v="3790" actId="1036"/>
          <ac:picMkLst>
            <pc:docMk/>
            <pc:sldMk cId="2138306980" sldId="458"/>
            <ac:picMk id="18" creationId="{6014CF60-77D8-4C6A-8AD4-A8C175B7C575}"/>
          </ac:picMkLst>
        </pc:picChg>
        <pc:picChg chg="add del mod ord">
          <ac:chgData name="Pete Clark" userId="2dcd2d95b958fffb" providerId="LiveId" clId="{25B9AE45-9656-4CE5-BF5F-76F17D25DCF3}" dt="2019-12-02T19:25:05.891" v="1915" actId="478"/>
          <ac:picMkLst>
            <pc:docMk/>
            <pc:sldMk cId="2138306980" sldId="458"/>
            <ac:picMk id="18" creationId="{B137DE6E-3982-43EB-B06F-0CB7F1D1C967}"/>
          </ac:picMkLst>
        </pc:picChg>
        <pc:picChg chg="add del mod ord">
          <ac:chgData name="Pete Clark" userId="2dcd2d95b958fffb" providerId="LiveId" clId="{25B9AE45-9656-4CE5-BF5F-76F17D25DCF3}" dt="2019-12-02T22:17:51.892" v="2119" actId="478"/>
          <ac:picMkLst>
            <pc:docMk/>
            <pc:sldMk cId="2138306980" sldId="458"/>
            <ac:picMk id="20" creationId="{29D030AE-DBA7-4D73-8C42-11BE76195875}"/>
          </ac:picMkLst>
        </pc:picChg>
        <pc:picChg chg="add del mod modCrop">
          <ac:chgData name="Pete Clark" userId="2dcd2d95b958fffb" providerId="LiveId" clId="{25B9AE45-9656-4CE5-BF5F-76F17D25DCF3}" dt="2019-12-04T15:40:32.630" v="2717" actId="478"/>
          <ac:picMkLst>
            <pc:docMk/>
            <pc:sldMk cId="2138306980" sldId="458"/>
            <ac:picMk id="22" creationId="{4D475011-FB7B-4FF6-AB5E-5210029116B2}"/>
          </ac:picMkLst>
        </pc:picChg>
        <pc:picChg chg="del">
          <ac:chgData name="Pete Clark" userId="2dcd2d95b958fffb" providerId="LiveId" clId="{25B9AE45-9656-4CE5-BF5F-76F17D25DCF3}" dt="2019-12-02T14:51:15.429" v="1297" actId="478"/>
          <ac:picMkLst>
            <pc:docMk/>
            <pc:sldMk cId="2138306980" sldId="458"/>
            <ac:picMk id="25" creationId="{5EE0D6C7-7DED-42DE-A23E-A802F4034388}"/>
          </ac:picMkLst>
        </pc:picChg>
        <pc:picChg chg="add del mod modCrop">
          <ac:chgData name="Pete Clark" userId="2dcd2d95b958fffb" providerId="LiveId" clId="{25B9AE45-9656-4CE5-BF5F-76F17D25DCF3}" dt="2019-12-04T15:40:34.941" v="2718" actId="478"/>
          <ac:picMkLst>
            <pc:docMk/>
            <pc:sldMk cId="2138306980" sldId="458"/>
            <ac:picMk id="26" creationId="{2A5B1676-3159-408C-8B9B-7EAF560B42FF}"/>
          </ac:picMkLst>
        </pc:picChg>
        <pc:picChg chg="add del mod">
          <ac:chgData name="Pete Clark" userId="2dcd2d95b958fffb" providerId="LiveId" clId="{25B9AE45-9656-4CE5-BF5F-76F17D25DCF3}" dt="2019-12-02T19:25:57.487" v="1954" actId="478"/>
          <ac:picMkLst>
            <pc:docMk/>
            <pc:sldMk cId="2138306980" sldId="458"/>
            <ac:picMk id="1026" creationId="{1308FC7F-DDCE-4B13-A4A6-83089D1DE3D3}"/>
          </ac:picMkLst>
        </pc:picChg>
        <pc:picChg chg="add del mod">
          <ac:chgData name="Pete Clark" userId="2dcd2d95b958fffb" providerId="LiveId" clId="{25B9AE45-9656-4CE5-BF5F-76F17D25DCF3}" dt="2019-12-02T19:25:59.500" v="1955" actId="478"/>
          <ac:picMkLst>
            <pc:docMk/>
            <pc:sldMk cId="2138306980" sldId="458"/>
            <ac:picMk id="1028" creationId="{08C28E32-15D1-4F60-B4C8-F164F5C4DE09}"/>
          </ac:picMkLst>
        </pc:picChg>
      </pc:sldChg>
      <pc:sldChg chg="addSp delSp modSp add delAnim modAnim modNotesTx">
        <pc:chgData name="Pete Clark" userId="2dcd2d95b958fffb" providerId="LiveId" clId="{25B9AE45-9656-4CE5-BF5F-76F17D25DCF3}" dt="2019-12-09T15:06:51.517" v="12763" actId="20577"/>
        <pc:sldMkLst>
          <pc:docMk/>
          <pc:sldMk cId="3953679615" sldId="463"/>
        </pc:sldMkLst>
        <pc:spChg chg="mod">
          <ac:chgData name="Pete Clark" userId="2dcd2d95b958fffb" providerId="LiveId" clId="{25B9AE45-9656-4CE5-BF5F-76F17D25DCF3}" dt="2019-12-09T15:06:51.517" v="12763" actId="20577"/>
          <ac:spMkLst>
            <pc:docMk/>
            <pc:sldMk cId="3953679615" sldId="463"/>
            <ac:spMk id="3" creationId="{DF03D25E-2BE5-4A44-AA71-BFC6B5D9A434}"/>
          </ac:spMkLst>
        </pc:spChg>
        <pc:spChg chg="add mod">
          <ac:chgData name="Pete Clark" userId="2dcd2d95b958fffb" providerId="LiveId" clId="{25B9AE45-9656-4CE5-BF5F-76F17D25DCF3}" dt="2019-12-04T17:52:54.761" v="3623" actId="14100"/>
          <ac:spMkLst>
            <pc:docMk/>
            <pc:sldMk cId="3953679615" sldId="463"/>
            <ac:spMk id="14" creationId="{D6201615-10D7-4EC9-B1C7-C34488E8BF99}"/>
          </ac:spMkLst>
        </pc:spChg>
        <pc:spChg chg="mod">
          <ac:chgData name="Pete Clark" userId="2dcd2d95b958fffb" providerId="LiveId" clId="{25B9AE45-9656-4CE5-BF5F-76F17D25DCF3}" dt="2019-12-07T02:21:22.186" v="11279" actId="20577"/>
          <ac:spMkLst>
            <pc:docMk/>
            <pc:sldMk cId="3953679615" sldId="463"/>
            <ac:spMk id="17" creationId="{49C10292-C576-4291-8006-910BE9A59FA2}"/>
          </ac:spMkLst>
        </pc:spChg>
        <pc:picChg chg="del">
          <ac:chgData name="Pete Clark" userId="2dcd2d95b958fffb" providerId="LiveId" clId="{25B9AE45-9656-4CE5-BF5F-76F17D25DCF3}" dt="2019-12-04T17:50:21.158" v="3486" actId="478"/>
          <ac:picMkLst>
            <pc:docMk/>
            <pc:sldMk cId="3953679615" sldId="463"/>
            <ac:picMk id="8" creationId="{7BAD2C03-F566-45D5-A804-600E3CF7875A}"/>
          </ac:picMkLst>
        </pc:picChg>
        <pc:picChg chg="add mod">
          <ac:chgData name="Pete Clark" userId="2dcd2d95b958fffb" providerId="LiveId" clId="{25B9AE45-9656-4CE5-BF5F-76F17D25DCF3}" dt="2019-12-04T17:51:14.857" v="3551" actId="1036"/>
          <ac:picMkLst>
            <pc:docMk/>
            <pc:sldMk cId="3953679615" sldId="463"/>
            <ac:picMk id="9" creationId="{DC7C18A0-F544-4194-BFED-FAC37804A51F}"/>
          </ac:picMkLst>
        </pc:picChg>
        <pc:picChg chg="del">
          <ac:chgData name="Pete Clark" userId="2dcd2d95b958fffb" providerId="LiveId" clId="{25B9AE45-9656-4CE5-BF5F-76F17D25DCF3}" dt="2019-12-04T17:50:21.158" v="3486" actId="478"/>
          <ac:picMkLst>
            <pc:docMk/>
            <pc:sldMk cId="3953679615" sldId="463"/>
            <ac:picMk id="10" creationId="{3EC1871A-6953-4F18-905E-783A48022FA1}"/>
          </ac:picMkLst>
        </pc:picChg>
        <pc:picChg chg="add mod">
          <ac:chgData name="Pete Clark" userId="2dcd2d95b958fffb" providerId="LiveId" clId="{25B9AE45-9656-4CE5-BF5F-76F17D25DCF3}" dt="2019-12-04T17:51:14.857" v="3551" actId="1036"/>
          <ac:picMkLst>
            <pc:docMk/>
            <pc:sldMk cId="3953679615" sldId="463"/>
            <ac:picMk id="12" creationId="{400928ED-7B7B-43FE-ADB6-AD768DB54D67}"/>
          </ac:picMkLst>
        </pc:picChg>
        <pc:picChg chg="add mod">
          <ac:chgData name="Pete Clark" userId="2dcd2d95b958fffb" providerId="LiveId" clId="{25B9AE45-9656-4CE5-BF5F-76F17D25DCF3}" dt="2019-12-04T17:51:14.857" v="3551" actId="1036"/>
          <ac:picMkLst>
            <pc:docMk/>
            <pc:sldMk cId="3953679615" sldId="463"/>
            <ac:picMk id="13" creationId="{9CC10011-0246-4A01-B284-420D93DE80DC}"/>
          </ac:picMkLst>
        </pc:picChg>
        <pc:picChg chg="del">
          <ac:chgData name="Pete Clark" userId="2dcd2d95b958fffb" providerId="LiveId" clId="{25B9AE45-9656-4CE5-BF5F-76F17D25DCF3}" dt="2019-12-04T17:50:23.131" v="3487" actId="478"/>
          <ac:picMkLst>
            <pc:docMk/>
            <pc:sldMk cId="3953679615" sldId="463"/>
            <ac:picMk id="24" creationId="{716B8098-FDAD-4DA3-8D70-60F425C5C176}"/>
          </ac:picMkLst>
        </pc:picChg>
      </pc:sldChg>
      <pc:sldChg chg="addSp delSp modSp add modNotesTx">
        <pc:chgData name="Pete Clark" userId="2dcd2d95b958fffb" providerId="LiveId" clId="{25B9AE45-9656-4CE5-BF5F-76F17D25DCF3}" dt="2019-12-12T21:30:38.781" v="19210" actId="6549"/>
        <pc:sldMkLst>
          <pc:docMk/>
          <pc:sldMk cId="678933830" sldId="465"/>
        </pc:sldMkLst>
        <pc:spChg chg="del">
          <ac:chgData name="Pete Clark" userId="2dcd2d95b958fffb" providerId="LiveId" clId="{25B9AE45-9656-4CE5-BF5F-76F17D25DCF3}" dt="2019-12-05T13:03:49.784" v="7484" actId="478"/>
          <ac:spMkLst>
            <pc:docMk/>
            <pc:sldMk cId="678933830" sldId="465"/>
            <ac:spMk id="2" creationId="{ED0EE804-D51B-49FB-901E-F2E97DD4FE35}"/>
          </ac:spMkLst>
        </pc:spChg>
        <pc:spChg chg="del">
          <ac:chgData name="Pete Clark" userId="2dcd2d95b958fffb" providerId="LiveId" clId="{25B9AE45-9656-4CE5-BF5F-76F17D25DCF3}" dt="2019-12-05T13:03:49.784" v="7484" actId="478"/>
          <ac:spMkLst>
            <pc:docMk/>
            <pc:sldMk cId="678933830" sldId="465"/>
            <ac:spMk id="3" creationId="{EB529961-4722-495A-8999-AEBC7D83B304}"/>
          </ac:spMkLst>
        </pc:spChg>
        <pc:spChg chg="add mod">
          <ac:chgData name="Pete Clark" userId="2dcd2d95b958fffb" providerId="LiveId" clId="{25B9AE45-9656-4CE5-BF5F-76F17D25DCF3}" dt="2019-12-05T13:05:10.146" v="7504" actId="208"/>
          <ac:spMkLst>
            <pc:docMk/>
            <pc:sldMk cId="678933830" sldId="465"/>
            <ac:spMk id="5" creationId="{92B14584-32F7-4ECF-AD5D-574495F3F5AB}"/>
          </ac:spMkLst>
        </pc:spChg>
        <pc:spChg chg="add del">
          <ac:chgData name="Pete Clark" userId="2dcd2d95b958fffb" providerId="LiveId" clId="{25B9AE45-9656-4CE5-BF5F-76F17D25DCF3}" dt="2019-12-05T13:07:20.590" v="7603" actId="478"/>
          <ac:spMkLst>
            <pc:docMk/>
            <pc:sldMk cId="678933830" sldId="465"/>
            <ac:spMk id="6" creationId="{4E0CC50F-EB61-4A7A-A7C7-452A1748D26C}"/>
          </ac:spMkLst>
        </pc:spChg>
        <pc:spChg chg="add del">
          <ac:chgData name="Pete Clark" userId="2dcd2d95b958fffb" providerId="LiveId" clId="{25B9AE45-9656-4CE5-BF5F-76F17D25DCF3}" dt="2019-12-05T13:34:13.596" v="8528" actId="478"/>
          <ac:spMkLst>
            <pc:docMk/>
            <pc:sldMk cId="678933830" sldId="465"/>
            <ac:spMk id="7" creationId="{57767298-8A42-4ACD-B6ED-9A74F0BDF357}"/>
          </ac:spMkLst>
        </pc:spChg>
        <pc:spChg chg="add del mod">
          <ac:chgData name="Pete Clark" userId="2dcd2d95b958fffb" providerId="LiveId" clId="{25B9AE45-9656-4CE5-BF5F-76F17D25DCF3}" dt="2019-12-05T13:39:21.435" v="8628" actId="478"/>
          <ac:spMkLst>
            <pc:docMk/>
            <pc:sldMk cId="678933830" sldId="465"/>
            <ac:spMk id="8" creationId="{B908EA2E-0936-483C-B90B-B7539255FFAC}"/>
          </ac:spMkLst>
        </pc:spChg>
        <pc:spChg chg="add del">
          <ac:chgData name="Pete Clark" userId="2dcd2d95b958fffb" providerId="LiveId" clId="{25B9AE45-9656-4CE5-BF5F-76F17D25DCF3}" dt="2019-12-07T03:02:49.710" v="12032" actId="478"/>
          <ac:spMkLst>
            <pc:docMk/>
            <pc:sldMk cId="678933830" sldId="465"/>
            <ac:spMk id="11" creationId="{639C35A3-311B-4482-8A88-58DCF84CB0F6}"/>
          </ac:spMkLst>
        </pc:spChg>
        <pc:spChg chg="add del">
          <ac:chgData name="Pete Clark" userId="2dcd2d95b958fffb" providerId="LiveId" clId="{25B9AE45-9656-4CE5-BF5F-76F17D25DCF3}" dt="2019-12-07T03:02:49.710" v="12032" actId="478"/>
          <ac:spMkLst>
            <pc:docMk/>
            <pc:sldMk cId="678933830" sldId="465"/>
            <ac:spMk id="12" creationId="{D9A4910D-586F-4FC0-9D99-D00FAACB6A24}"/>
          </ac:spMkLst>
        </pc:spChg>
        <pc:spChg chg="add del mod">
          <ac:chgData name="Pete Clark" userId="2dcd2d95b958fffb" providerId="LiveId" clId="{25B9AE45-9656-4CE5-BF5F-76F17D25DCF3}" dt="2019-12-05T13:07:25.152" v="7604" actId="478"/>
          <ac:spMkLst>
            <pc:docMk/>
            <pc:sldMk cId="678933830" sldId="465"/>
            <ac:spMk id="12" creationId="{DF88C4A0-14E5-403E-9315-838246764A69}"/>
          </ac:spMkLst>
        </pc:spChg>
        <pc:spChg chg="add del mod ord">
          <ac:chgData name="Pete Clark" userId="2dcd2d95b958fffb" providerId="LiveId" clId="{25B9AE45-9656-4CE5-BF5F-76F17D25DCF3}" dt="2019-12-05T13:39:21.435" v="8628" actId="478"/>
          <ac:spMkLst>
            <pc:docMk/>
            <pc:sldMk cId="678933830" sldId="465"/>
            <ac:spMk id="13" creationId="{6C91CFAA-C5BC-4EB6-AB85-35116BB6706C}"/>
          </ac:spMkLst>
        </pc:spChg>
        <pc:spChg chg="add">
          <ac:chgData name="Pete Clark" userId="2dcd2d95b958fffb" providerId="LiveId" clId="{25B9AE45-9656-4CE5-BF5F-76F17D25DCF3}" dt="2019-12-07T03:02:44.327" v="12030"/>
          <ac:spMkLst>
            <pc:docMk/>
            <pc:sldMk cId="678933830" sldId="465"/>
            <ac:spMk id="13" creationId="{82769F07-04D4-40E0-8DC4-E17FE21CBC2F}"/>
          </ac:spMkLst>
        </pc:spChg>
        <pc:spChg chg="add del ord">
          <ac:chgData name="Pete Clark" userId="2dcd2d95b958fffb" providerId="LiveId" clId="{25B9AE45-9656-4CE5-BF5F-76F17D25DCF3}" dt="2019-12-05T13:39:21.435" v="8628" actId="478"/>
          <ac:spMkLst>
            <pc:docMk/>
            <pc:sldMk cId="678933830" sldId="465"/>
            <ac:spMk id="14" creationId="{4E7F036F-872A-4528-9FF8-FCA988B0F297}"/>
          </ac:spMkLst>
        </pc:spChg>
        <pc:spChg chg="add del">
          <ac:chgData name="Pete Clark" userId="2dcd2d95b958fffb" providerId="LiveId" clId="{25B9AE45-9656-4CE5-BF5F-76F17D25DCF3}" dt="2019-12-07T03:02:46.966" v="12031" actId="478"/>
          <ac:spMkLst>
            <pc:docMk/>
            <pc:sldMk cId="678933830" sldId="465"/>
            <ac:spMk id="14" creationId="{6E8B400D-73A9-43FD-B151-2A29D6F29ABD}"/>
          </ac:spMkLst>
        </pc:spChg>
        <pc:spChg chg="add mod">
          <ac:chgData name="Pete Clark" userId="2dcd2d95b958fffb" providerId="LiveId" clId="{25B9AE45-9656-4CE5-BF5F-76F17D25DCF3}" dt="2019-12-07T03:06:13.652" v="12310" actId="20577"/>
          <ac:spMkLst>
            <pc:docMk/>
            <pc:sldMk cId="678933830" sldId="465"/>
            <ac:spMk id="15" creationId="{2E0D846D-FE87-4A31-AAB6-377B295843BB}"/>
          </ac:spMkLst>
        </pc:spChg>
        <pc:spChg chg="add del">
          <ac:chgData name="Pete Clark" userId="2dcd2d95b958fffb" providerId="LiveId" clId="{25B9AE45-9656-4CE5-BF5F-76F17D25DCF3}" dt="2019-12-05T13:39:26.010" v="8630" actId="478"/>
          <ac:spMkLst>
            <pc:docMk/>
            <pc:sldMk cId="678933830" sldId="465"/>
            <ac:spMk id="15" creationId="{C1A71A42-BB9B-49B2-A6AD-673EEBC9377F}"/>
          </ac:spMkLst>
        </pc:spChg>
        <pc:spChg chg="add del mod">
          <ac:chgData name="Pete Clark" userId="2dcd2d95b958fffb" providerId="LiveId" clId="{25B9AE45-9656-4CE5-BF5F-76F17D25DCF3}" dt="2019-12-07T03:02:43.423" v="12029" actId="478"/>
          <ac:spMkLst>
            <pc:docMk/>
            <pc:sldMk cId="678933830" sldId="465"/>
            <ac:spMk id="16" creationId="{72396F8B-369C-4879-85C6-D89A7BA1E96E}"/>
          </ac:spMkLst>
        </pc:spChg>
        <pc:spChg chg="add mod">
          <ac:chgData name="Pete Clark" userId="2dcd2d95b958fffb" providerId="LiveId" clId="{25B9AE45-9656-4CE5-BF5F-76F17D25DCF3}" dt="2019-12-07T03:06:30.198" v="12346" actId="1036"/>
          <ac:spMkLst>
            <pc:docMk/>
            <pc:sldMk cId="678933830" sldId="465"/>
            <ac:spMk id="17" creationId="{54AB479B-3546-4267-8CFC-B620FC5569D9}"/>
          </ac:spMkLst>
        </pc:spChg>
        <pc:spChg chg="add del">
          <ac:chgData name="Pete Clark" userId="2dcd2d95b958fffb" providerId="LiveId" clId="{25B9AE45-9656-4CE5-BF5F-76F17D25DCF3}" dt="2019-12-05T13:39:28.076" v="8631" actId="478"/>
          <ac:spMkLst>
            <pc:docMk/>
            <pc:sldMk cId="678933830" sldId="465"/>
            <ac:spMk id="17" creationId="{99596DC9-FAF8-43EB-94AE-EC1C1650202E}"/>
          </ac:spMkLst>
        </pc:spChg>
        <pc:spChg chg="add del mod">
          <ac:chgData name="Pete Clark" userId="2dcd2d95b958fffb" providerId="LiveId" clId="{25B9AE45-9656-4CE5-BF5F-76F17D25DCF3}" dt="2019-12-07T03:02:43.423" v="12029" actId="478"/>
          <ac:spMkLst>
            <pc:docMk/>
            <pc:sldMk cId="678933830" sldId="465"/>
            <ac:spMk id="18" creationId="{CF0EABC1-E708-44C2-8D1D-0448A112DBC3}"/>
          </ac:spMkLst>
        </pc:spChg>
        <pc:spChg chg="add del mod">
          <ac:chgData name="Pete Clark" userId="2dcd2d95b958fffb" providerId="LiveId" clId="{25B9AE45-9656-4CE5-BF5F-76F17D25DCF3}" dt="2019-12-07T03:02:43.423" v="12029" actId="478"/>
          <ac:spMkLst>
            <pc:docMk/>
            <pc:sldMk cId="678933830" sldId="465"/>
            <ac:spMk id="19" creationId="{B3F776ED-E059-40C7-B15F-5AA2678D3C26}"/>
          </ac:spMkLst>
        </pc:spChg>
        <pc:spChg chg="add del">
          <ac:chgData name="Pete Clark" userId="2dcd2d95b958fffb" providerId="LiveId" clId="{25B9AE45-9656-4CE5-BF5F-76F17D25DCF3}" dt="2019-12-07T03:02:49.710" v="12032" actId="478"/>
          <ac:spMkLst>
            <pc:docMk/>
            <pc:sldMk cId="678933830" sldId="465"/>
            <ac:spMk id="20" creationId="{41CF2ED9-B474-4334-9DFE-75184E31BDA5}"/>
          </ac:spMkLst>
        </pc:spChg>
        <pc:spChg chg="add del">
          <ac:chgData name="Pete Clark" userId="2dcd2d95b958fffb" providerId="LiveId" clId="{25B9AE45-9656-4CE5-BF5F-76F17D25DCF3}" dt="2019-12-05T13:39:26.010" v="8630" actId="478"/>
          <ac:spMkLst>
            <pc:docMk/>
            <pc:sldMk cId="678933830" sldId="465"/>
            <ac:spMk id="20" creationId="{56B0E16E-F3E1-4311-B188-9D1DA97DFF14}"/>
          </ac:spMkLst>
        </pc:spChg>
        <pc:spChg chg="add del">
          <ac:chgData name="Pete Clark" userId="2dcd2d95b958fffb" providerId="LiveId" clId="{25B9AE45-9656-4CE5-BF5F-76F17D25DCF3}" dt="2019-12-05T13:39:26.010" v="8630" actId="478"/>
          <ac:spMkLst>
            <pc:docMk/>
            <pc:sldMk cId="678933830" sldId="465"/>
            <ac:spMk id="21" creationId="{91D5865E-9B17-47B0-A6E6-2D45504AFACA}"/>
          </ac:spMkLst>
        </pc:spChg>
        <pc:picChg chg="add mod modCrop">
          <ac:chgData name="Pete Clark" userId="2dcd2d95b958fffb" providerId="LiveId" clId="{25B9AE45-9656-4CE5-BF5F-76F17D25DCF3}" dt="2019-12-05T13:04:07.469" v="7487" actId="1076"/>
          <ac:picMkLst>
            <pc:docMk/>
            <pc:sldMk cId="678933830" sldId="465"/>
            <ac:picMk id="4" creationId="{7508CB0A-6163-4B2D-B224-C668B6CD6C15}"/>
          </ac:picMkLst>
        </pc:picChg>
        <pc:picChg chg="add mod">
          <ac:chgData name="Pete Clark" userId="2dcd2d95b958fffb" providerId="LiveId" clId="{25B9AE45-9656-4CE5-BF5F-76F17D25DCF3}" dt="2019-12-05T13:06:35.537" v="7580" actId="1076"/>
          <ac:picMkLst>
            <pc:docMk/>
            <pc:sldMk cId="678933830" sldId="465"/>
            <ac:picMk id="9" creationId="{B994F459-8F1B-41A4-99B6-B367F5FCCB37}"/>
          </ac:picMkLst>
        </pc:picChg>
        <pc:picChg chg="add mod">
          <ac:chgData name="Pete Clark" userId="2dcd2d95b958fffb" providerId="LiveId" clId="{25B9AE45-9656-4CE5-BF5F-76F17D25DCF3}" dt="2019-12-05T13:07:13.858" v="7602" actId="1035"/>
          <ac:picMkLst>
            <pc:docMk/>
            <pc:sldMk cId="678933830" sldId="465"/>
            <ac:picMk id="10" creationId="{516407AC-59E7-4234-A070-46237764EBC8}"/>
          </ac:picMkLst>
        </pc:picChg>
      </pc:sldChg>
      <pc:sldChg chg="addSp delSp modSp add modAnim modNotesTx">
        <pc:chgData name="Pete Clark" userId="2dcd2d95b958fffb" providerId="LiveId" clId="{25B9AE45-9656-4CE5-BF5F-76F17D25DCF3}" dt="2019-12-12T21:30:35.248" v="19209" actId="20577"/>
        <pc:sldMkLst>
          <pc:docMk/>
          <pc:sldMk cId="111830619" sldId="466"/>
        </pc:sldMkLst>
        <pc:spChg chg="add del mod ord">
          <ac:chgData name="Pete Clark" userId="2dcd2d95b958fffb" providerId="LiveId" clId="{25B9AE45-9656-4CE5-BF5F-76F17D25DCF3}" dt="2019-12-05T13:39:07.423" v="8624" actId="478"/>
          <ac:spMkLst>
            <pc:docMk/>
            <pc:sldMk cId="111830619" sldId="466"/>
            <ac:spMk id="2" creationId="{6EA2E7E6-4145-4739-8926-23E0DECAA373}"/>
          </ac:spMkLst>
        </pc:spChg>
        <pc:spChg chg="add del mod">
          <ac:chgData name="Pete Clark" userId="2dcd2d95b958fffb" providerId="LiveId" clId="{25B9AE45-9656-4CE5-BF5F-76F17D25DCF3}" dt="2019-12-05T13:33:40.028" v="8504" actId="478"/>
          <ac:spMkLst>
            <pc:docMk/>
            <pc:sldMk cId="111830619" sldId="466"/>
            <ac:spMk id="7" creationId="{57767298-8A42-4ACD-B6ED-9A74F0BDF357}"/>
          </ac:spMkLst>
        </pc:spChg>
        <pc:spChg chg="del mod">
          <ac:chgData name="Pete Clark" userId="2dcd2d95b958fffb" providerId="LiveId" clId="{25B9AE45-9656-4CE5-BF5F-76F17D25DCF3}" dt="2019-12-05T13:27:57.601" v="8219" actId="478"/>
          <ac:spMkLst>
            <pc:docMk/>
            <pc:sldMk cId="111830619" sldId="466"/>
            <ac:spMk id="8" creationId="{B908EA2E-0936-483C-B90B-B7539255FFAC}"/>
          </ac:spMkLst>
        </pc:spChg>
        <pc:spChg chg="add del mod">
          <ac:chgData name="Pete Clark" userId="2dcd2d95b958fffb" providerId="LiveId" clId="{25B9AE45-9656-4CE5-BF5F-76F17D25DCF3}" dt="2019-12-05T13:39:07.423" v="8624" actId="478"/>
          <ac:spMkLst>
            <pc:docMk/>
            <pc:sldMk cId="111830619" sldId="466"/>
            <ac:spMk id="11" creationId="{26BD6FDB-C228-4334-A610-1B657EEA1E11}"/>
          </ac:spMkLst>
        </pc:spChg>
        <pc:spChg chg="add del mod">
          <ac:chgData name="Pete Clark" userId="2dcd2d95b958fffb" providerId="LiveId" clId="{25B9AE45-9656-4CE5-BF5F-76F17D25DCF3}" dt="2019-12-05T13:39:07.423" v="8624" actId="478"/>
          <ac:spMkLst>
            <pc:docMk/>
            <pc:sldMk cId="111830619" sldId="466"/>
            <ac:spMk id="14" creationId="{31660680-9FFD-450E-90A2-B66D100C8B01}"/>
          </ac:spMkLst>
        </pc:spChg>
        <pc:spChg chg="add del">
          <ac:chgData name="Pete Clark" userId="2dcd2d95b958fffb" providerId="LiveId" clId="{25B9AE45-9656-4CE5-BF5F-76F17D25DCF3}" dt="2019-12-07T03:02:38.821" v="12028" actId="478"/>
          <ac:spMkLst>
            <pc:docMk/>
            <pc:sldMk cId="111830619" sldId="466"/>
            <ac:spMk id="15" creationId="{5562C20C-05E2-41D1-B827-15F77D920271}"/>
          </ac:spMkLst>
        </pc:spChg>
        <pc:spChg chg="add del">
          <ac:chgData name="Pete Clark" userId="2dcd2d95b958fffb" providerId="LiveId" clId="{25B9AE45-9656-4CE5-BF5F-76F17D25DCF3}" dt="2019-12-05T13:30:26.820" v="8278" actId="478"/>
          <ac:spMkLst>
            <pc:docMk/>
            <pc:sldMk cId="111830619" sldId="466"/>
            <ac:spMk id="15" creationId="{AE882410-E151-4259-ADB3-AF3248328E73}"/>
          </ac:spMkLst>
        </pc:spChg>
        <pc:spChg chg="add del">
          <ac:chgData name="Pete Clark" userId="2dcd2d95b958fffb" providerId="LiveId" clId="{25B9AE45-9656-4CE5-BF5F-76F17D25DCF3}" dt="2019-12-05T13:30:23.936" v="8277" actId="478"/>
          <ac:spMkLst>
            <pc:docMk/>
            <pc:sldMk cId="111830619" sldId="466"/>
            <ac:spMk id="16" creationId="{B18747F7-6CE0-4516-9DB4-E9352365ABDB}"/>
          </ac:spMkLst>
        </pc:spChg>
        <pc:spChg chg="add mod">
          <ac:chgData name="Pete Clark" userId="2dcd2d95b958fffb" providerId="LiveId" clId="{25B9AE45-9656-4CE5-BF5F-76F17D25DCF3}" dt="2019-12-09T15:08:50.842" v="12841" actId="14100"/>
          <ac:spMkLst>
            <pc:docMk/>
            <pc:sldMk cId="111830619" sldId="466"/>
            <ac:spMk id="16" creationId="{D4D300CF-84CE-4A44-BC07-925045025710}"/>
          </ac:spMkLst>
        </pc:spChg>
        <pc:spChg chg="add del">
          <ac:chgData name="Pete Clark" userId="2dcd2d95b958fffb" providerId="LiveId" clId="{25B9AE45-9656-4CE5-BF5F-76F17D25DCF3}" dt="2019-12-05T13:39:07.423" v="8624" actId="478"/>
          <ac:spMkLst>
            <pc:docMk/>
            <pc:sldMk cId="111830619" sldId="466"/>
            <ac:spMk id="17" creationId="{124F7F8A-C73F-41BA-9C03-21217F8070FB}"/>
          </ac:spMkLst>
        </pc:spChg>
        <pc:spChg chg="add">
          <ac:chgData name="Pete Clark" userId="2dcd2d95b958fffb" providerId="LiveId" clId="{25B9AE45-9656-4CE5-BF5F-76F17D25DCF3}" dt="2019-12-07T03:02:32.518" v="12026"/>
          <ac:spMkLst>
            <pc:docMk/>
            <pc:sldMk cId="111830619" sldId="466"/>
            <ac:spMk id="17" creationId="{75821287-8E06-4285-8942-2AEDB5C1584E}"/>
          </ac:spMkLst>
        </pc:spChg>
        <pc:spChg chg="add">
          <ac:chgData name="Pete Clark" userId="2dcd2d95b958fffb" providerId="LiveId" clId="{25B9AE45-9656-4CE5-BF5F-76F17D25DCF3}" dt="2019-12-07T03:02:32.518" v="12026"/>
          <ac:spMkLst>
            <pc:docMk/>
            <pc:sldMk cId="111830619" sldId="466"/>
            <ac:spMk id="18" creationId="{001647AF-D9F8-488A-A043-1F9BB0DDF2A3}"/>
          </ac:spMkLst>
        </pc:spChg>
        <pc:spChg chg="add del">
          <ac:chgData name="Pete Clark" userId="2dcd2d95b958fffb" providerId="LiveId" clId="{25B9AE45-9656-4CE5-BF5F-76F17D25DCF3}" dt="2019-12-05T13:39:07.423" v="8624" actId="478"/>
          <ac:spMkLst>
            <pc:docMk/>
            <pc:sldMk cId="111830619" sldId="466"/>
            <ac:spMk id="18" creationId="{B4AE8832-B601-487E-9CF0-891224F83D44}"/>
          </ac:spMkLst>
        </pc:spChg>
        <pc:spChg chg="add mod">
          <ac:chgData name="Pete Clark" userId="2dcd2d95b958fffb" providerId="LiveId" clId="{25B9AE45-9656-4CE5-BF5F-76F17D25DCF3}" dt="2019-12-07T03:06:39.458" v="12365"/>
          <ac:spMkLst>
            <pc:docMk/>
            <pc:sldMk cId="111830619" sldId="466"/>
            <ac:spMk id="19" creationId="{AEAB88E5-EE4D-4EE3-B3BB-9CA8DE38CB3C}"/>
          </ac:spMkLst>
        </pc:spChg>
        <pc:spChg chg="add del mod">
          <ac:chgData name="Pete Clark" userId="2dcd2d95b958fffb" providerId="LiveId" clId="{25B9AE45-9656-4CE5-BF5F-76F17D25DCF3}" dt="2019-12-07T03:02:31.946" v="12025" actId="478"/>
          <ac:spMkLst>
            <pc:docMk/>
            <pc:sldMk cId="111830619" sldId="466"/>
            <ac:spMk id="21" creationId="{B0DFC886-09DB-4B97-B0B7-854D856F2E1A}"/>
          </ac:spMkLst>
        </pc:spChg>
        <pc:spChg chg="add del mod">
          <ac:chgData name="Pete Clark" userId="2dcd2d95b958fffb" providerId="LiveId" clId="{25B9AE45-9656-4CE5-BF5F-76F17D25DCF3}" dt="2019-12-07T03:02:31.946" v="12025" actId="478"/>
          <ac:spMkLst>
            <pc:docMk/>
            <pc:sldMk cId="111830619" sldId="466"/>
            <ac:spMk id="22" creationId="{32D227DB-A418-4494-8950-D86521D005C1}"/>
          </ac:spMkLst>
        </pc:spChg>
        <pc:spChg chg="add del mod">
          <ac:chgData name="Pete Clark" userId="2dcd2d95b958fffb" providerId="LiveId" clId="{25B9AE45-9656-4CE5-BF5F-76F17D25DCF3}" dt="2019-12-07T03:02:31.946" v="12025" actId="478"/>
          <ac:spMkLst>
            <pc:docMk/>
            <pc:sldMk cId="111830619" sldId="466"/>
            <ac:spMk id="23" creationId="{D32107EB-1CF5-4AAA-90B6-33EBA0EDFE78}"/>
          </ac:spMkLst>
        </pc:spChg>
        <pc:spChg chg="add del mod">
          <ac:chgData name="Pete Clark" userId="2dcd2d95b958fffb" providerId="LiveId" clId="{25B9AE45-9656-4CE5-BF5F-76F17D25DCF3}" dt="2019-12-07T03:02:31.946" v="12025" actId="478"/>
          <ac:spMkLst>
            <pc:docMk/>
            <pc:sldMk cId="111830619" sldId="466"/>
            <ac:spMk id="24" creationId="{25210D02-2EEA-4FF2-BC43-E2CC40105325}"/>
          </ac:spMkLst>
        </pc:spChg>
        <pc:spChg chg="add del mod">
          <ac:chgData name="Pete Clark" userId="2dcd2d95b958fffb" providerId="LiveId" clId="{25B9AE45-9656-4CE5-BF5F-76F17D25DCF3}" dt="2019-12-07T03:02:31.946" v="12025" actId="478"/>
          <ac:spMkLst>
            <pc:docMk/>
            <pc:sldMk cId="111830619" sldId="466"/>
            <ac:spMk id="25" creationId="{535A34CC-250B-422F-ABAF-F6C45ADB7BF4}"/>
          </ac:spMkLst>
        </pc:spChg>
        <pc:spChg chg="add del">
          <ac:chgData name="Pete Clark" userId="2dcd2d95b958fffb" providerId="LiveId" clId="{25B9AE45-9656-4CE5-BF5F-76F17D25DCF3}" dt="2019-12-05T13:39:14.229" v="8627" actId="478"/>
          <ac:spMkLst>
            <pc:docMk/>
            <pc:sldMk cId="111830619" sldId="466"/>
            <ac:spMk id="26" creationId="{2DC2580B-5736-4E24-BC6B-BA4A7951EB55}"/>
          </ac:spMkLst>
        </pc:spChg>
        <pc:spChg chg="add mod">
          <ac:chgData name="Pete Clark" userId="2dcd2d95b958fffb" providerId="LiveId" clId="{25B9AE45-9656-4CE5-BF5F-76F17D25DCF3}" dt="2019-12-07T03:06:45.004" v="12390" actId="1035"/>
          <ac:spMkLst>
            <pc:docMk/>
            <pc:sldMk cId="111830619" sldId="466"/>
            <ac:spMk id="26" creationId="{9CB53C59-D852-4337-968E-EA0BBA5676A5}"/>
          </ac:spMkLst>
        </pc:spChg>
        <pc:spChg chg="add del">
          <ac:chgData name="Pete Clark" userId="2dcd2d95b958fffb" providerId="LiveId" clId="{25B9AE45-9656-4CE5-BF5F-76F17D25DCF3}" dt="2019-12-07T03:02:36.140" v="12027" actId="478"/>
          <ac:spMkLst>
            <pc:docMk/>
            <pc:sldMk cId="111830619" sldId="466"/>
            <ac:spMk id="27" creationId="{19A13F44-002A-4BC9-A074-6EF427532062}"/>
          </ac:spMkLst>
        </pc:spChg>
        <pc:spChg chg="add del">
          <ac:chgData name="Pete Clark" userId="2dcd2d95b958fffb" providerId="LiveId" clId="{25B9AE45-9656-4CE5-BF5F-76F17D25DCF3}" dt="2019-12-05T13:39:12.351" v="8626" actId="478"/>
          <ac:spMkLst>
            <pc:docMk/>
            <pc:sldMk cId="111830619" sldId="466"/>
            <ac:spMk id="27" creationId="{EC630BD9-B8A3-46C1-8600-688FBA0E1CF4}"/>
          </ac:spMkLst>
        </pc:spChg>
        <pc:grpChg chg="add mod">
          <ac:chgData name="Pete Clark" userId="2dcd2d95b958fffb" providerId="LiveId" clId="{25B9AE45-9656-4CE5-BF5F-76F17D25DCF3}" dt="2019-12-07T02:28:59.180" v="11534" actId="1035"/>
          <ac:grpSpMkLst>
            <pc:docMk/>
            <pc:sldMk cId="111830619" sldId="466"/>
            <ac:grpSpMk id="2" creationId="{A788277A-2BD4-4DE2-ABE0-15EAB9AF5B28}"/>
          </ac:grpSpMkLst>
        </pc:grpChg>
        <pc:picChg chg="ord">
          <ac:chgData name="Pete Clark" userId="2dcd2d95b958fffb" providerId="LiveId" clId="{25B9AE45-9656-4CE5-BF5F-76F17D25DCF3}" dt="2019-12-05T13:33:55.578" v="8507" actId="167"/>
          <ac:picMkLst>
            <pc:docMk/>
            <pc:sldMk cId="111830619" sldId="466"/>
            <ac:picMk id="4" creationId="{7508CB0A-6163-4B2D-B224-C668B6CD6C15}"/>
          </ac:picMkLst>
        </pc:picChg>
        <pc:picChg chg="del">
          <ac:chgData name="Pete Clark" userId="2dcd2d95b958fffb" providerId="LiveId" clId="{25B9AE45-9656-4CE5-BF5F-76F17D25DCF3}" dt="2019-12-05T13:15:50.324" v="7905" actId="478"/>
          <ac:picMkLst>
            <pc:docMk/>
            <pc:sldMk cId="111830619" sldId="466"/>
            <ac:picMk id="9" creationId="{B994F459-8F1B-41A4-99B6-B367F5FCCB37}"/>
          </ac:picMkLst>
        </pc:picChg>
        <pc:picChg chg="add del">
          <ac:chgData name="Pete Clark" userId="2dcd2d95b958fffb" providerId="LiveId" clId="{25B9AE45-9656-4CE5-BF5F-76F17D25DCF3}" dt="2019-12-05T13:33:57.990" v="8508" actId="478"/>
          <ac:picMkLst>
            <pc:docMk/>
            <pc:sldMk cId="111830619" sldId="466"/>
            <ac:picMk id="10" creationId="{516407AC-59E7-4234-A070-46237764EBC8}"/>
          </ac:picMkLst>
        </pc:picChg>
        <pc:picChg chg="add mod">
          <ac:chgData name="Pete Clark" userId="2dcd2d95b958fffb" providerId="LiveId" clId="{25B9AE45-9656-4CE5-BF5F-76F17D25DCF3}" dt="2019-12-07T02:30:46.942" v="11535" actId="208"/>
          <ac:picMkLst>
            <pc:docMk/>
            <pc:sldMk cId="111830619" sldId="466"/>
            <ac:picMk id="12" creationId="{CADF9E2D-B86C-4002-B7AA-24C8164FB2B0}"/>
          </ac:picMkLst>
        </pc:picChg>
        <pc:picChg chg="add mod">
          <ac:chgData name="Pete Clark" userId="2dcd2d95b958fffb" providerId="LiveId" clId="{25B9AE45-9656-4CE5-BF5F-76F17D25DCF3}" dt="2019-12-07T02:30:46.942" v="11535" actId="208"/>
          <ac:picMkLst>
            <pc:docMk/>
            <pc:sldMk cId="111830619" sldId="466"/>
            <ac:picMk id="13" creationId="{9024D614-8CF7-493F-B451-98EB8CA3100D}"/>
          </ac:picMkLst>
        </pc:picChg>
        <pc:picChg chg="add mod modCrop">
          <ac:chgData name="Pete Clark" userId="2dcd2d95b958fffb" providerId="LiveId" clId="{25B9AE45-9656-4CE5-BF5F-76F17D25DCF3}" dt="2019-12-07T02:30:46.942" v="11535" actId="208"/>
          <ac:picMkLst>
            <pc:docMk/>
            <pc:sldMk cId="111830619" sldId="466"/>
            <ac:picMk id="14" creationId="{272B91C3-9B3E-4EAC-9A59-A66D91AA1697}"/>
          </ac:picMkLst>
        </pc:picChg>
        <pc:picChg chg="add del mod">
          <ac:chgData name="Pete Clark" userId="2dcd2d95b958fffb" providerId="LiveId" clId="{25B9AE45-9656-4CE5-BF5F-76F17D25DCF3}" dt="2019-12-05T13:33:29.444" v="8500"/>
          <ac:picMkLst>
            <pc:docMk/>
            <pc:sldMk cId="111830619" sldId="466"/>
            <ac:picMk id="19" creationId="{440DF2FF-9783-4E41-9FE6-B611AA40B4AB}"/>
          </ac:picMkLst>
        </pc:picChg>
        <pc:picChg chg="add del mod ord">
          <ac:chgData name="Pete Clark" userId="2dcd2d95b958fffb" providerId="LiveId" clId="{25B9AE45-9656-4CE5-BF5F-76F17D25DCF3}" dt="2019-12-07T02:26:52.012" v="11427" actId="478"/>
          <ac:picMkLst>
            <pc:docMk/>
            <pc:sldMk cId="111830619" sldId="466"/>
            <ac:picMk id="20" creationId="{6D830AC0-7303-48A6-9626-44006C80729B}"/>
          </ac:picMkLst>
        </pc:picChg>
      </pc:sldChg>
      <pc:sldChg chg="addSp delSp modSp add ord modNotesTx">
        <pc:chgData name="Pete Clark" userId="2dcd2d95b958fffb" providerId="LiveId" clId="{25B9AE45-9656-4CE5-BF5F-76F17D25DCF3}" dt="2019-12-12T21:30:43.047" v="19211" actId="6549"/>
        <pc:sldMkLst>
          <pc:docMk/>
          <pc:sldMk cId="2460067305" sldId="467"/>
        </pc:sldMkLst>
        <pc:spChg chg="del">
          <ac:chgData name="Pete Clark" userId="2dcd2d95b958fffb" providerId="LiveId" clId="{25B9AE45-9656-4CE5-BF5F-76F17D25DCF3}" dt="2019-12-05T13:34:21.289" v="8529" actId="478"/>
          <ac:spMkLst>
            <pc:docMk/>
            <pc:sldMk cId="2460067305" sldId="467"/>
            <ac:spMk id="7" creationId="{57767298-8A42-4ACD-B6ED-9A74F0BDF357}"/>
          </ac:spMkLst>
        </pc:spChg>
        <pc:spChg chg="add del">
          <ac:chgData name="Pete Clark" userId="2dcd2d95b958fffb" providerId="LiveId" clId="{25B9AE45-9656-4CE5-BF5F-76F17D25DCF3}" dt="2019-12-07T03:03:01.696" v="12036" actId="478"/>
          <ac:spMkLst>
            <pc:docMk/>
            <pc:sldMk cId="2460067305" sldId="467"/>
            <ac:spMk id="8" creationId="{3AF4DE7A-6969-4E06-BA5A-593089FFBF0E}"/>
          </ac:spMkLst>
        </pc:spChg>
        <pc:spChg chg="add del mod">
          <ac:chgData name="Pete Clark" userId="2dcd2d95b958fffb" providerId="LiveId" clId="{25B9AE45-9656-4CE5-BF5F-76F17D25DCF3}" dt="2019-12-05T13:39:47.183" v="8634" actId="478"/>
          <ac:spMkLst>
            <pc:docMk/>
            <pc:sldMk cId="2460067305" sldId="467"/>
            <ac:spMk id="8" creationId="{B908EA2E-0936-483C-B90B-B7539255FFAC}"/>
          </ac:spMkLst>
        </pc:spChg>
        <pc:spChg chg="add del">
          <ac:chgData name="Pete Clark" userId="2dcd2d95b958fffb" providerId="LiveId" clId="{25B9AE45-9656-4CE5-BF5F-76F17D25DCF3}" dt="2019-12-07T03:03:01.696" v="12036" actId="478"/>
          <ac:spMkLst>
            <pc:docMk/>
            <pc:sldMk cId="2460067305" sldId="467"/>
            <ac:spMk id="9" creationId="{59A62638-14BF-40E6-BBFC-7FA60E82171C}"/>
          </ac:spMkLst>
        </pc:spChg>
        <pc:spChg chg="add del">
          <ac:chgData name="Pete Clark" userId="2dcd2d95b958fffb" providerId="LiveId" clId="{25B9AE45-9656-4CE5-BF5F-76F17D25DCF3}" dt="2019-12-07T03:03:08.164" v="12038" actId="478"/>
          <ac:spMkLst>
            <pc:docMk/>
            <pc:sldMk cId="2460067305" sldId="467"/>
            <ac:spMk id="10" creationId="{8B72FA54-D604-4CAF-8707-6DF5404C0FEF}"/>
          </ac:spMkLst>
        </pc:spChg>
        <pc:spChg chg="add del">
          <ac:chgData name="Pete Clark" userId="2dcd2d95b958fffb" providerId="LiveId" clId="{25B9AE45-9656-4CE5-BF5F-76F17D25DCF3}" dt="2019-12-07T03:03:04.399" v="12037" actId="478"/>
          <ac:spMkLst>
            <pc:docMk/>
            <pc:sldMk cId="2460067305" sldId="467"/>
            <ac:spMk id="13" creationId="{1C440B1A-18A5-4D74-A18F-C1652FD9891C}"/>
          </ac:spMkLst>
        </pc:spChg>
        <pc:spChg chg="add del">
          <ac:chgData name="Pete Clark" userId="2dcd2d95b958fffb" providerId="LiveId" clId="{25B9AE45-9656-4CE5-BF5F-76F17D25DCF3}" dt="2019-12-05T13:39:54.021" v="8637" actId="478"/>
          <ac:spMkLst>
            <pc:docMk/>
            <pc:sldMk cId="2460067305" sldId="467"/>
            <ac:spMk id="13" creationId="{B0595903-2DEE-4A98-BA28-E7F88DC9FB22}"/>
          </ac:spMkLst>
        </pc:spChg>
        <pc:spChg chg="add del mod">
          <ac:chgData name="Pete Clark" userId="2dcd2d95b958fffb" providerId="LiveId" clId="{25B9AE45-9656-4CE5-BF5F-76F17D25DCF3}" dt="2019-12-07T03:02:55.294" v="12033" actId="478"/>
          <ac:spMkLst>
            <pc:docMk/>
            <pc:sldMk cId="2460067305" sldId="467"/>
            <ac:spMk id="14" creationId="{02CDF1B5-2031-4956-9B3A-05416950E51F}"/>
          </ac:spMkLst>
        </pc:spChg>
        <pc:spChg chg="add mod">
          <ac:chgData name="Pete Clark" userId="2dcd2d95b958fffb" providerId="LiveId" clId="{25B9AE45-9656-4CE5-BF5F-76F17D25DCF3}" dt="2019-12-07T03:05:53.836" v="12288" actId="20577"/>
          <ac:spMkLst>
            <pc:docMk/>
            <pc:sldMk cId="2460067305" sldId="467"/>
            <ac:spMk id="15" creationId="{11872888-D34B-43F7-BF9F-648AF6CE81C2}"/>
          </ac:spMkLst>
        </pc:spChg>
        <pc:spChg chg="add del">
          <ac:chgData name="Pete Clark" userId="2dcd2d95b958fffb" providerId="LiveId" clId="{25B9AE45-9656-4CE5-BF5F-76F17D25DCF3}" dt="2019-12-05T13:39:50.266" v="8636" actId="478"/>
          <ac:spMkLst>
            <pc:docMk/>
            <pc:sldMk cId="2460067305" sldId="467"/>
            <ac:spMk id="15" creationId="{9B75C006-3262-4DA3-AA89-CE4D0AF73F72}"/>
          </ac:spMkLst>
        </pc:spChg>
        <pc:spChg chg="add del">
          <ac:chgData name="Pete Clark" userId="2dcd2d95b958fffb" providerId="LiveId" clId="{25B9AE45-9656-4CE5-BF5F-76F17D25DCF3}" dt="2019-12-07T03:02:58.540" v="12035" actId="478"/>
          <ac:spMkLst>
            <pc:docMk/>
            <pc:sldMk cId="2460067305" sldId="467"/>
            <ac:spMk id="16" creationId="{85B571A1-88CD-4685-A1A4-36190412B77A}"/>
          </ac:spMkLst>
        </pc:spChg>
        <pc:spChg chg="add del">
          <ac:chgData name="Pete Clark" userId="2dcd2d95b958fffb" providerId="LiveId" clId="{25B9AE45-9656-4CE5-BF5F-76F17D25DCF3}" dt="2019-12-07T03:03:01.696" v="12036" actId="478"/>
          <ac:spMkLst>
            <pc:docMk/>
            <pc:sldMk cId="2460067305" sldId="467"/>
            <ac:spMk id="17" creationId="{9D40C65A-BD43-4884-A8D5-C57F1E17B2EE}"/>
          </ac:spMkLst>
        </pc:spChg>
        <pc:picChg chg="add mod">
          <ac:chgData name="Pete Clark" userId="2dcd2d95b958fffb" providerId="LiveId" clId="{25B9AE45-9656-4CE5-BF5F-76F17D25DCF3}" dt="2019-12-07T03:09:03.239" v="12527" actId="1037"/>
          <ac:picMkLst>
            <pc:docMk/>
            <pc:sldMk cId="2460067305" sldId="467"/>
            <ac:picMk id="3" creationId="{DC1F6EDE-0D99-43CA-947E-D122B2638EFE}"/>
          </ac:picMkLst>
        </pc:picChg>
        <pc:picChg chg="del">
          <ac:chgData name="Pete Clark" userId="2dcd2d95b958fffb" providerId="LiveId" clId="{25B9AE45-9656-4CE5-BF5F-76F17D25DCF3}" dt="2019-12-05T13:17:17.761" v="7917" actId="478"/>
          <ac:picMkLst>
            <pc:docMk/>
            <pc:sldMk cId="2460067305" sldId="467"/>
            <ac:picMk id="9" creationId="{B994F459-8F1B-41A4-99B6-B367F5FCCB37}"/>
          </ac:picMkLst>
        </pc:picChg>
        <pc:picChg chg="del">
          <ac:chgData name="Pete Clark" userId="2dcd2d95b958fffb" providerId="LiveId" clId="{25B9AE45-9656-4CE5-BF5F-76F17D25DCF3}" dt="2019-12-05T13:17:17.761" v="7917" actId="478"/>
          <ac:picMkLst>
            <pc:docMk/>
            <pc:sldMk cId="2460067305" sldId="467"/>
            <ac:picMk id="10" creationId="{516407AC-59E7-4234-A070-46237764EBC8}"/>
          </ac:picMkLst>
        </pc:picChg>
        <pc:picChg chg="add mod ord modCrop">
          <ac:chgData name="Pete Clark" userId="2dcd2d95b958fffb" providerId="LiveId" clId="{25B9AE45-9656-4CE5-BF5F-76F17D25DCF3}" dt="2019-12-07T03:09:12.556" v="12577" actId="1076"/>
          <ac:picMkLst>
            <pc:docMk/>
            <pc:sldMk cId="2460067305" sldId="467"/>
            <ac:picMk id="11" creationId="{4ADA5123-721D-4AAC-89B4-1A5CCCDC9461}"/>
          </ac:picMkLst>
        </pc:picChg>
        <pc:picChg chg="add mod">
          <ac:chgData name="Pete Clark" userId="2dcd2d95b958fffb" providerId="LiveId" clId="{25B9AE45-9656-4CE5-BF5F-76F17D25DCF3}" dt="2019-12-05T14:22:05.165" v="9033" actId="1036"/>
          <ac:picMkLst>
            <pc:docMk/>
            <pc:sldMk cId="2460067305" sldId="467"/>
            <ac:picMk id="12" creationId="{780E3B31-6F82-43C2-912D-35E11BBC8B4F}"/>
          </ac:picMkLst>
        </pc:picChg>
      </pc:sldChg>
      <pc:sldChg chg="addSp delSp modSp add modAnim modNotesTx">
        <pc:chgData name="Pete Clark" userId="2dcd2d95b958fffb" providerId="LiveId" clId="{25B9AE45-9656-4CE5-BF5F-76F17D25DCF3}" dt="2019-12-12T21:30:30.160" v="19208" actId="6549"/>
        <pc:sldMkLst>
          <pc:docMk/>
          <pc:sldMk cId="2675814245" sldId="469"/>
        </pc:sldMkLst>
        <pc:spChg chg="mod">
          <ac:chgData name="Pete Clark" userId="2dcd2d95b958fffb" providerId="LiveId" clId="{25B9AE45-9656-4CE5-BF5F-76F17D25DCF3}" dt="2019-12-07T03:02:13.074" v="12019" actId="1035"/>
          <ac:spMkLst>
            <pc:docMk/>
            <pc:sldMk cId="2675814245" sldId="469"/>
            <ac:spMk id="2" creationId="{6EA2E7E6-4145-4739-8926-23E0DECAA373}"/>
          </ac:spMkLst>
        </pc:spChg>
        <pc:spChg chg="del mod">
          <ac:chgData name="Pete Clark" userId="2dcd2d95b958fffb" providerId="LiveId" clId="{25B9AE45-9656-4CE5-BF5F-76F17D25DCF3}" dt="2019-12-09T15:09:09.270" v="12843" actId="478"/>
          <ac:spMkLst>
            <pc:docMk/>
            <pc:sldMk cId="2675814245" sldId="469"/>
            <ac:spMk id="11" creationId="{26BD6FDB-C228-4334-A610-1B657EEA1E11}"/>
          </ac:spMkLst>
        </pc:spChg>
        <pc:spChg chg="add">
          <ac:chgData name="Pete Clark" userId="2dcd2d95b958fffb" providerId="LiveId" clId="{25B9AE45-9656-4CE5-BF5F-76F17D25DCF3}" dt="2019-12-09T15:09:09.827" v="12844"/>
          <ac:spMkLst>
            <pc:docMk/>
            <pc:sldMk cId="2675814245" sldId="469"/>
            <ac:spMk id="13" creationId="{C3310409-75E3-4781-825A-2CDDD951AF41}"/>
          </ac:spMkLst>
        </pc:spChg>
        <pc:spChg chg="mod">
          <ac:chgData name="Pete Clark" userId="2dcd2d95b958fffb" providerId="LiveId" clId="{25B9AE45-9656-4CE5-BF5F-76F17D25DCF3}" dt="2019-12-07T03:02:13.074" v="12019" actId="1035"/>
          <ac:spMkLst>
            <pc:docMk/>
            <pc:sldMk cId="2675814245" sldId="469"/>
            <ac:spMk id="14" creationId="{31660680-9FFD-450E-90A2-B66D100C8B01}"/>
          </ac:spMkLst>
        </pc:spChg>
        <pc:spChg chg="add mod ord">
          <ac:chgData name="Pete Clark" userId="2dcd2d95b958fffb" providerId="LiveId" clId="{25B9AE45-9656-4CE5-BF5F-76F17D25DCF3}" dt="2019-12-09T15:09:25.650" v="12848" actId="14100"/>
          <ac:spMkLst>
            <pc:docMk/>
            <pc:sldMk cId="2675814245" sldId="469"/>
            <ac:spMk id="15" creationId="{C6FCC9F8-00EE-4839-B42F-D77582E811EF}"/>
          </ac:spMkLst>
        </pc:spChg>
        <pc:spChg chg="add mod ord">
          <ac:chgData name="Pete Clark" userId="2dcd2d95b958fffb" providerId="LiveId" clId="{25B9AE45-9656-4CE5-BF5F-76F17D25DCF3}" dt="2019-12-07T03:07:38.344" v="12481" actId="20577"/>
          <ac:spMkLst>
            <pc:docMk/>
            <pc:sldMk cId="2675814245" sldId="469"/>
            <ac:spMk id="16" creationId="{D7C13278-D2C5-4762-8C5D-693FFF6695A9}"/>
          </ac:spMkLst>
        </pc:spChg>
        <pc:spChg chg="mod">
          <ac:chgData name="Pete Clark" userId="2dcd2d95b958fffb" providerId="LiveId" clId="{25B9AE45-9656-4CE5-BF5F-76F17D25DCF3}" dt="2019-12-07T03:06:52.234" v="12410"/>
          <ac:spMkLst>
            <pc:docMk/>
            <pc:sldMk cId="2675814245" sldId="469"/>
            <ac:spMk id="17" creationId="{124F7F8A-C73F-41BA-9C03-21217F8070FB}"/>
          </ac:spMkLst>
        </pc:spChg>
        <pc:spChg chg="mod">
          <ac:chgData name="Pete Clark" userId="2dcd2d95b958fffb" providerId="LiveId" clId="{25B9AE45-9656-4CE5-BF5F-76F17D25DCF3}" dt="2019-12-07T03:06:56.278" v="12434" actId="1036"/>
          <ac:spMkLst>
            <pc:docMk/>
            <pc:sldMk cId="2675814245" sldId="469"/>
            <ac:spMk id="18" creationId="{B4AE8832-B601-487E-9CF0-891224F83D44}"/>
          </ac:spMkLst>
        </pc:spChg>
        <pc:picChg chg="add mod">
          <ac:chgData name="Pete Clark" userId="2dcd2d95b958fffb" providerId="LiveId" clId="{25B9AE45-9656-4CE5-BF5F-76F17D25DCF3}" dt="2019-12-07T02:34:14.846" v="11553" actId="1038"/>
          <ac:picMkLst>
            <pc:docMk/>
            <pc:sldMk cId="2675814245" sldId="469"/>
            <ac:picMk id="12" creationId="{1375F8C8-8CBF-41B0-AB5D-755C251747EA}"/>
          </ac:picMkLst>
        </pc:picChg>
        <pc:picChg chg="del">
          <ac:chgData name="Pete Clark" userId="2dcd2d95b958fffb" providerId="LiveId" clId="{25B9AE45-9656-4CE5-BF5F-76F17D25DCF3}" dt="2019-12-05T13:40:08.812" v="8638" actId="478"/>
          <ac:picMkLst>
            <pc:docMk/>
            <pc:sldMk cId="2675814245" sldId="469"/>
            <ac:picMk id="12" creationId="{CADF9E2D-B86C-4002-B7AA-24C8164FB2B0}"/>
          </ac:picMkLst>
        </pc:picChg>
        <pc:picChg chg="del">
          <ac:chgData name="Pete Clark" userId="2dcd2d95b958fffb" providerId="LiveId" clId="{25B9AE45-9656-4CE5-BF5F-76F17D25DCF3}" dt="2019-12-05T13:40:08.812" v="8638" actId="478"/>
          <ac:picMkLst>
            <pc:docMk/>
            <pc:sldMk cId="2675814245" sldId="469"/>
            <ac:picMk id="13" creationId="{9024D614-8CF7-493F-B451-98EB8CA3100D}"/>
          </ac:picMkLst>
        </pc:picChg>
        <pc:picChg chg="add del mod">
          <ac:chgData name="Pete Clark" userId="2dcd2d95b958fffb" providerId="LiveId" clId="{25B9AE45-9656-4CE5-BF5F-76F17D25DCF3}" dt="2019-12-07T02:25:59.566" v="11422" actId="478"/>
          <ac:picMkLst>
            <pc:docMk/>
            <pc:sldMk cId="2675814245" sldId="469"/>
            <ac:picMk id="19" creationId="{23AC66FD-83A8-4AFC-8710-D4C7D145BC90}"/>
          </ac:picMkLst>
        </pc:picChg>
        <pc:picChg chg="del">
          <ac:chgData name="Pete Clark" userId="2dcd2d95b958fffb" providerId="LiveId" clId="{25B9AE45-9656-4CE5-BF5F-76F17D25DCF3}" dt="2019-12-05T13:40:08.812" v="8638" actId="478"/>
          <ac:picMkLst>
            <pc:docMk/>
            <pc:sldMk cId="2675814245" sldId="469"/>
            <ac:picMk id="20" creationId="{6D830AC0-7303-48A6-9626-44006C80729B}"/>
          </ac:picMkLst>
        </pc:picChg>
        <pc:picChg chg="add del">
          <ac:chgData name="Pete Clark" userId="2dcd2d95b958fffb" providerId="LiveId" clId="{25B9AE45-9656-4CE5-BF5F-76F17D25DCF3}" dt="2019-12-05T15:30:41.979" v="9255"/>
          <ac:picMkLst>
            <pc:docMk/>
            <pc:sldMk cId="2675814245" sldId="469"/>
            <ac:picMk id="21" creationId="{A27FD1E5-9165-494E-9ACD-59E8ADF61BAA}"/>
          </ac:picMkLst>
        </pc:picChg>
      </pc:sldChg>
    </pc:docChg>
  </pc:docChgLst>
  <pc:docChgLst>
    <pc:chgData name="Pete Clark" userId="2dcd2d95b958fffb" providerId="LiveId" clId="{A962E751-28B4-44B8-929A-D5C3583BA689}"/>
    <pc:docChg chg="undo redo custSel mod addSld modSld">
      <pc:chgData name="Pete Clark" userId="2dcd2d95b958fffb" providerId="LiveId" clId="{A962E751-28B4-44B8-929A-D5C3583BA689}" dt="2019-11-28T15:38:35.231" v="371" actId="1076"/>
      <pc:docMkLst>
        <pc:docMk/>
      </pc:docMkLst>
      <pc:sldChg chg="modSp">
        <pc:chgData name="Pete Clark" userId="2dcd2d95b958fffb" providerId="LiveId" clId="{A962E751-28B4-44B8-929A-D5C3583BA689}" dt="2019-11-25T23:16:16.478" v="106" actId="27636"/>
        <pc:sldMkLst>
          <pc:docMk/>
          <pc:sldMk cId="2654458957" sldId="408"/>
        </pc:sldMkLst>
        <pc:spChg chg="mod">
          <ac:chgData name="Pete Clark" userId="2dcd2d95b958fffb" providerId="LiveId" clId="{A962E751-28B4-44B8-929A-D5C3583BA689}" dt="2019-11-25T23:16:16.478" v="106" actId="27636"/>
          <ac:spMkLst>
            <pc:docMk/>
            <pc:sldMk cId="2654458957" sldId="408"/>
            <ac:spMk id="15" creationId="{50E522BE-76CB-48F9-8F93-C2FF7CA2E0C1}"/>
          </ac:spMkLst>
        </pc:spChg>
      </pc:sldChg>
      <pc:sldChg chg="addSp delSp modSp">
        <pc:chgData name="Pete Clark" userId="2dcd2d95b958fffb" providerId="LiveId" clId="{A962E751-28B4-44B8-929A-D5C3583BA689}" dt="2019-11-25T23:41:07.207" v="222" actId="20577"/>
        <pc:sldMkLst>
          <pc:docMk/>
          <pc:sldMk cId="2767841497" sldId="413"/>
        </pc:sldMkLst>
        <pc:grpChg chg="mod">
          <ac:chgData name="Pete Clark" userId="2dcd2d95b958fffb" providerId="LiveId" clId="{A962E751-28B4-44B8-929A-D5C3583BA689}" dt="2019-11-25T23:40:43.789" v="221" actId="1038"/>
          <ac:grpSpMkLst>
            <pc:docMk/>
            <pc:sldMk cId="2767841497" sldId="413"/>
            <ac:grpSpMk id="17" creationId="{A09A30E6-FD4E-4215-9705-22D3A9F5681F}"/>
          </ac:grpSpMkLst>
        </pc:grpChg>
        <pc:graphicFrameChg chg="mod modGraphic">
          <ac:chgData name="Pete Clark" userId="2dcd2d95b958fffb" providerId="LiveId" clId="{A962E751-28B4-44B8-929A-D5C3583BA689}" dt="2019-11-25T23:41:07.207" v="222" actId="20577"/>
          <ac:graphicFrameMkLst>
            <pc:docMk/>
            <pc:sldMk cId="2767841497" sldId="413"/>
            <ac:graphicFrameMk id="2" creationId="{552C6746-8146-4D03-9974-D77DF9DEE674}"/>
          </ac:graphicFrameMkLst>
        </pc:graphicFrameChg>
        <pc:picChg chg="add del mod modCrop">
          <ac:chgData name="Pete Clark" userId="2dcd2d95b958fffb" providerId="LiveId" clId="{A962E751-28B4-44B8-929A-D5C3583BA689}" dt="2019-11-25T23:34:38.442" v="111"/>
          <ac:picMkLst>
            <pc:docMk/>
            <pc:sldMk cId="2767841497" sldId="413"/>
            <ac:picMk id="19" creationId="{BAA11770-C3F8-4143-A48E-BB05266A05BB}"/>
          </ac:picMkLst>
        </pc:picChg>
      </pc:sldChg>
      <pc:sldChg chg="addSp delSp modSp add mod setBg">
        <pc:chgData name="Pete Clark" userId="2dcd2d95b958fffb" providerId="LiveId" clId="{A962E751-28B4-44B8-929A-D5C3583BA689}" dt="2019-11-25T23:39:34.529" v="182" actId="1035"/>
        <pc:sldMkLst>
          <pc:docMk/>
          <pc:sldMk cId="4289935030" sldId="447"/>
        </pc:sldMkLst>
        <pc:spChg chg="del">
          <ac:chgData name="Pete Clark" userId="2dcd2d95b958fffb" providerId="LiveId" clId="{A962E751-28B4-44B8-929A-D5C3583BA689}" dt="2019-11-25T23:34:42.723" v="112" actId="478"/>
          <ac:spMkLst>
            <pc:docMk/>
            <pc:sldMk cId="4289935030" sldId="447"/>
            <ac:spMk id="2" creationId="{1F3A03CC-A399-43B5-AAFF-734012792018}"/>
          </ac:spMkLst>
        </pc:spChg>
        <pc:spChg chg="del">
          <ac:chgData name="Pete Clark" userId="2dcd2d95b958fffb" providerId="LiveId" clId="{A962E751-28B4-44B8-929A-D5C3583BA689}" dt="2019-11-25T23:34:42.723" v="112" actId="478"/>
          <ac:spMkLst>
            <pc:docMk/>
            <pc:sldMk cId="4289935030" sldId="447"/>
            <ac:spMk id="3" creationId="{5B96AA97-C263-4942-86C0-890467ACBDCD}"/>
          </ac:spMkLst>
        </pc:spChg>
        <pc:spChg chg="add mod">
          <ac:chgData name="Pete Clark" userId="2dcd2d95b958fffb" providerId="LiveId" clId="{A962E751-28B4-44B8-929A-D5C3583BA689}" dt="2019-11-25T23:39:34.529" v="182" actId="1035"/>
          <ac:spMkLst>
            <pc:docMk/>
            <pc:sldMk cId="4289935030" sldId="447"/>
            <ac:spMk id="5" creationId="{E159095C-E555-49EA-A34A-21742BB4DC95}"/>
          </ac:spMkLst>
        </pc:spChg>
        <pc:picChg chg="add mod">
          <ac:chgData name="Pete Clark" userId="2dcd2d95b958fffb" providerId="LiveId" clId="{A962E751-28B4-44B8-929A-D5C3583BA689}" dt="2019-11-25T23:37:13.371" v="120" actId="1076"/>
          <ac:picMkLst>
            <pc:docMk/>
            <pc:sldMk cId="4289935030" sldId="447"/>
            <ac:picMk id="4" creationId="{CFA8C9C9-2ABA-4F95-948D-C606B8987F6A}"/>
          </ac:picMkLst>
        </pc:picChg>
      </pc:sldChg>
      <pc:sldChg chg="addSp delSp modSp add delAnim modNotesTx">
        <pc:chgData name="Pete Clark" userId="2dcd2d95b958fffb" providerId="LiveId" clId="{A962E751-28B4-44B8-929A-D5C3583BA689}" dt="2019-11-26T00:13:07.962" v="366" actId="20577"/>
        <pc:sldMkLst>
          <pc:docMk/>
          <pc:sldMk cId="166605661" sldId="448"/>
        </pc:sldMkLst>
        <pc:spChg chg="mod">
          <ac:chgData name="Pete Clark" userId="2dcd2d95b958fffb" providerId="LiveId" clId="{A962E751-28B4-44B8-929A-D5C3583BA689}" dt="2019-11-25T23:43:07.860" v="242" actId="20577"/>
          <ac:spMkLst>
            <pc:docMk/>
            <pc:sldMk cId="166605661" sldId="448"/>
            <ac:spMk id="2" creationId="{80898D59-A7FD-4246-BAD7-436D4F013707}"/>
          </ac:spMkLst>
        </pc:spChg>
        <pc:spChg chg="mod">
          <ac:chgData name="Pete Clark" userId="2dcd2d95b958fffb" providerId="LiveId" clId="{A962E751-28B4-44B8-929A-D5C3583BA689}" dt="2019-11-26T00:13:07.962" v="366" actId="20577"/>
          <ac:spMkLst>
            <pc:docMk/>
            <pc:sldMk cId="166605661" sldId="448"/>
            <ac:spMk id="3" creationId="{DF03D25E-2BE5-4A44-AA71-BFC6B5D9A434}"/>
          </ac:spMkLst>
        </pc:spChg>
        <pc:spChg chg="del">
          <ac:chgData name="Pete Clark" userId="2dcd2d95b958fffb" providerId="LiveId" clId="{A962E751-28B4-44B8-929A-D5C3583BA689}" dt="2019-11-25T23:42:49.187" v="225" actId="478"/>
          <ac:spMkLst>
            <pc:docMk/>
            <pc:sldMk cId="166605661" sldId="448"/>
            <ac:spMk id="23" creationId="{C4045CEE-E906-4711-9253-76F28C6F64BA}"/>
          </ac:spMkLst>
        </pc:spChg>
        <pc:spChg chg="del">
          <ac:chgData name="Pete Clark" userId="2dcd2d95b958fffb" providerId="LiveId" clId="{A962E751-28B4-44B8-929A-D5C3583BA689}" dt="2019-11-25T23:42:49.187" v="225" actId="478"/>
          <ac:spMkLst>
            <pc:docMk/>
            <pc:sldMk cId="166605661" sldId="448"/>
            <ac:spMk id="24" creationId="{48654E6C-DC12-428E-A79D-EC900C4E6ED8}"/>
          </ac:spMkLst>
        </pc:spChg>
        <pc:spChg chg="del">
          <ac:chgData name="Pete Clark" userId="2dcd2d95b958fffb" providerId="LiveId" clId="{A962E751-28B4-44B8-929A-D5C3583BA689}" dt="2019-11-25T23:42:49.187" v="225" actId="478"/>
          <ac:spMkLst>
            <pc:docMk/>
            <pc:sldMk cId="166605661" sldId="448"/>
            <ac:spMk id="28" creationId="{4676B77A-FBEE-4B0B-A132-D88A78D6E280}"/>
          </ac:spMkLst>
        </pc:spChg>
        <pc:spChg chg="del">
          <ac:chgData name="Pete Clark" userId="2dcd2d95b958fffb" providerId="LiveId" clId="{A962E751-28B4-44B8-929A-D5C3583BA689}" dt="2019-11-25T23:42:49.187" v="225" actId="478"/>
          <ac:spMkLst>
            <pc:docMk/>
            <pc:sldMk cId="166605661" sldId="448"/>
            <ac:spMk id="29" creationId="{DF219D11-6303-4B29-8252-728A4F4ABD08}"/>
          </ac:spMkLst>
        </pc:spChg>
        <pc:grpChg chg="del">
          <ac:chgData name="Pete Clark" userId="2dcd2d95b958fffb" providerId="LiveId" clId="{A962E751-28B4-44B8-929A-D5C3583BA689}" dt="2019-11-25T23:42:49.187" v="225" actId="478"/>
          <ac:grpSpMkLst>
            <pc:docMk/>
            <pc:sldMk cId="166605661" sldId="448"/>
            <ac:grpSpMk id="13" creationId="{C61A032A-0F13-43B5-AC7F-C1E63D0059BA}"/>
          </ac:grpSpMkLst>
        </pc:grpChg>
        <pc:grpChg chg="del">
          <ac:chgData name="Pete Clark" userId="2dcd2d95b958fffb" providerId="LiveId" clId="{A962E751-28B4-44B8-929A-D5C3583BA689}" dt="2019-11-25T23:42:49.187" v="225" actId="478"/>
          <ac:grpSpMkLst>
            <pc:docMk/>
            <pc:sldMk cId="166605661" sldId="448"/>
            <ac:grpSpMk id="14" creationId="{A1B4BCA4-3605-4DD4-A985-F76CB072E36B}"/>
          </ac:grpSpMkLst>
        </pc:grpChg>
        <pc:grpChg chg="del">
          <ac:chgData name="Pete Clark" userId="2dcd2d95b958fffb" providerId="LiveId" clId="{A962E751-28B4-44B8-929A-D5C3583BA689}" dt="2019-11-25T23:42:49.187" v="225" actId="478"/>
          <ac:grpSpMkLst>
            <pc:docMk/>
            <pc:sldMk cId="166605661" sldId="448"/>
            <ac:grpSpMk id="22" creationId="{55D13631-6029-4AC8-B8F9-E98A01F283B5}"/>
          </ac:grpSpMkLst>
        </pc:grpChg>
        <pc:picChg chg="del">
          <ac:chgData name="Pete Clark" userId="2dcd2d95b958fffb" providerId="LiveId" clId="{A962E751-28B4-44B8-929A-D5C3583BA689}" dt="2019-11-25T23:42:43.612" v="224" actId="478"/>
          <ac:picMkLst>
            <pc:docMk/>
            <pc:sldMk cId="166605661" sldId="448"/>
            <ac:picMk id="11" creationId="{BE294B6B-7361-4263-93AB-881C2387AF29}"/>
          </ac:picMkLst>
        </pc:picChg>
        <pc:picChg chg="add mod modCrop">
          <ac:chgData name="Pete Clark" userId="2dcd2d95b958fffb" providerId="LiveId" clId="{A962E751-28B4-44B8-929A-D5C3583BA689}" dt="2019-11-25T23:49:59.494" v="255" actId="1035"/>
          <ac:picMkLst>
            <pc:docMk/>
            <pc:sldMk cId="166605661" sldId="448"/>
            <ac:picMk id="25" creationId="{5EE0D6C7-7DED-42DE-A23E-A802F4034388}"/>
          </ac:picMkLst>
        </pc:picChg>
      </pc:sldChg>
      <pc:sldChg chg="addSp delSp modSp add">
        <pc:chgData name="Pete Clark" userId="2dcd2d95b958fffb" providerId="LiveId" clId="{A962E751-28B4-44B8-929A-D5C3583BA689}" dt="2019-11-28T15:38:35.231" v="371" actId="1076"/>
        <pc:sldMkLst>
          <pc:docMk/>
          <pc:sldMk cId="1109802323" sldId="450"/>
        </pc:sldMkLst>
        <pc:graphicFrameChg chg="add mod">
          <ac:chgData name="Pete Clark" userId="2dcd2d95b958fffb" providerId="LiveId" clId="{A962E751-28B4-44B8-929A-D5C3583BA689}" dt="2019-11-28T15:38:35.231" v="371" actId="1076"/>
          <ac:graphicFrameMkLst>
            <pc:docMk/>
            <pc:sldMk cId="1109802323" sldId="450"/>
            <ac:graphicFrameMk id="4" creationId="{CECD5A17-859C-4B4C-A510-345A890D3E67}"/>
          </ac:graphicFrameMkLst>
        </pc:graphicFrameChg>
        <pc:picChg chg="del">
          <ac:chgData name="Pete Clark" userId="2dcd2d95b958fffb" providerId="LiveId" clId="{A962E751-28B4-44B8-929A-D5C3583BA689}" dt="2019-11-28T15:38:25.866" v="369" actId="478"/>
          <ac:picMkLst>
            <pc:docMk/>
            <pc:sldMk cId="1109802323" sldId="450"/>
            <ac:picMk id="25" creationId="{5EE0D6C7-7DED-42DE-A23E-A802F403438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5AB84-6290-4DB0-8EDA-7EFCAEA51C3B}" type="datetimeFigureOut">
              <a:rPr lang="en-US" smtClean="0"/>
              <a:t>12/11/2019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D7AC87-41BF-4CD3-8015-882A78683AA9}" type="slidenum">
              <a:rPr lang="en-US" smtClean="0"/>
              <a:t>‹#›</a:t>
            </a:fld>
            <a:endParaRPr lang="en-US"/>
          </a:p>
        </p:txBody>
      </p:sp>
    </p:spTree>
    <p:extLst>
      <p:ext uri="{BB962C8B-B14F-4D97-AF65-F5344CB8AC3E}">
        <p14:creationId xmlns:p14="http://schemas.microsoft.com/office/powerpoint/2010/main" val="4093115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BDBF9-718C-40B6-BE0B-36B8F8B04E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545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 TDR we measured soil moisture before and after each treatment at 20cm. </a:t>
            </a:r>
          </a:p>
          <a:p>
            <a:pPr marL="171450" indent="-171450">
              <a:buFont typeface="Arial" panose="020B0604020202020204" pitchFamily="34" charset="0"/>
              <a:buChar char="•"/>
            </a:pPr>
            <a:r>
              <a:rPr lang="en-US" dirty="0"/>
              <a:t>Despite these soils being excessively well drained, results shown here show a significant difference in VMC across precipitation treatment</a:t>
            </a:r>
          </a:p>
          <a:p>
            <a:endParaRPr lang="en-US" dirty="0"/>
          </a:p>
        </p:txBody>
      </p:sp>
      <p:sp>
        <p:nvSpPr>
          <p:cNvPr id="4" name="Slide Number Placeholder 3"/>
          <p:cNvSpPr>
            <a:spLocks noGrp="1"/>
          </p:cNvSpPr>
          <p:nvPr>
            <p:ph type="sldNum" sz="quarter" idx="5"/>
          </p:nvPr>
        </p:nvSpPr>
        <p:spPr/>
        <p:txBody>
          <a:bodyPr/>
          <a:lstStyle/>
          <a:p>
            <a:fld id="{17D7AC87-41BF-4CD3-8015-882A78683AA9}" type="slidenum">
              <a:rPr lang="en-US" smtClean="0"/>
              <a:t>10</a:t>
            </a:fld>
            <a:endParaRPr lang="en-US"/>
          </a:p>
        </p:txBody>
      </p:sp>
    </p:spTree>
    <p:extLst>
      <p:ext uri="{BB962C8B-B14F-4D97-AF65-F5344CB8AC3E}">
        <p14:creationId xmlns:p14="http://schemas.microsoft.com/office/powerpoint/2010/main" val="1741187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cs typeface="Arial" panose="020B0604020202020204" pitchFamily="34" charset="0"/>
              </a:rPr>
              <a:t>Our study design includes a central planting area with 12 species sown from seed where each was sown in 2 ground substrate treatments: </a:t>
            </a:r>
          </a:p>
          <a:p>
            <a:pPr marL="628650" lvl="1" indent="-171450">
              <a:buFont typeface="Arial" panose="020B0604020202020204" pitchFamily="34" charset="0"/>
              <a:buChar char="•"/>
            </a:pPr>
            <a:r>
              <a:rPr lang="en-US" sz="1200" dirty="0">
                <a:latin typeface="+mn-lt"/>
                <a:cs typeface="Arial" panose="020B0604020202020204" pitchFamily="34" charset="0"/>
              </a:rPr>
              <a:t>an unmodified litter layer representative of a majority of undisturbed forest floors and rooting space for the natural seedbank </a:t>
            </a:r>
          </a:p>
          <a:p>
            <a:pPr marL="628650" lvl="1" indent="-171450">
              <a:buFont typeface="Arial" panose="020B0604020202020204" pitchFamily="34" charset="0"/>
              <a:buChar char="•"/>
            </a:pPr>
            <a:r>
              <a:rPr lang="en-US" sz="1200" dirty="0">
                <a:latin typeface="+mn-lt"/>
                <a:cs typeface="Arial" panose="020B0604020202020204" pitchFamily="34" charset="0"/>
              </a:rPr>
              <a:t>as well as and a scarified, exposed mineral soil bed representative of the disturbance caused by a tip up or harvesting operation. </a:t>
            </a:r>
          </a:p>
          <a:p>
            <a:pPr marL="628650" lvl="1" indent="-171450">
              <a:buFont typeface="Arial" panose="020B0604020202020204" pitchFamily="34" charset="0"/>
              <a:buChar char="•"/>
            </a:pPr>
            <a:endParaRPr lang="en-US" sz="1200" dirty="0">
              <a:latin typeface="+mn-lt"/>
              <a:cs typeface="Arial" panose="020B0604020202020204" pitchFamily="34" charset="0"/>
            </a:endParaRPr>
          </a:p>
          <a:p>
            <a:pPr marL="0" indent="0">
              <a:buFont typeface="Arial" panose="020B0604020202020204" pitchFamily="34" charset="0"/>
              <a:buNone/>
            </a:pPr>
            <a:r>
              <a:rPr lang="en-US" sz="1200" dirty="0">
                <a:latin typeface="+mn-lt"/>
                <a:cs typeface="Arial" panose="020B0604020202020204" pitchFamily="34" charset="0"/>
              </a:rPr>
              <a:t>Outside of this caged area we planted 1 and 2 year of Nursery grown seedlings from 8 “future adapted” species targeted for assisted migration </a:t>
            </a:r>
          </a:p>
          <a:p>
            <a:pPr marL="0" indent="0">
              <a:buFont typeface="Arial" panose="020B0604020202020204" pitchFamily="34" charset="0"/>
              <a:buNone/>
            </a:pPr>
            <a:r>
              <a:rPr lang="en-US" sz="1200" dirty="0">
                <a:latin typeface="+mn-lt"/>
                <a:cs typeface="Arial" panose="020B0604020202020204" pitchFamily="34" charset="0"/>
              </a:rPr>
              <a:t> </a:t>
            </a:r>
          </a:p>
          <a:p>
            <a:pPr marL="0" indent="0">
              <a:buFont typeface="Arial" panose="020B0604020202020204" pitchFamily="34" charset="0"/>
              <a:buNone/>
            </a:pPr>
            <a:endParaRPr lang="en-US" sz="1200" dirty="0">
              <a:latin typeface="+mn-lt"/>
              <a:cs typeface="Arial" panose="020B0604020202020204" pitchFamily="34" charset="0"/>
            </a:endParaRPr>
          </a:p>
          <a:p>
            <a:pPr marL="0" indent="0">
              <a:buFont typeface="Arial" panose="020B0604020202020204" pitchFamily="34" charset="0"/>
              <a:buNone/>
            </a:pPr>
            <a:r>
              <a:rPr lang="en-US" sz="1200" dirty="0">
                <a:latin typeface="+mn-lt"/>
                <a:cs typeface="Arial" panose="020B0604020202020204" pitchFamily="34" charset="0"/>
              </a:rPr>
              <a:t>Bi-weekly germination rates and survival were collected over a 107-day season and examined  total seasonal aboveground allocation (e.g., height, root collar diameter, shoot extension, nodes and leaf parts) and phenological measurements were recorded to examine the physiological response to water limitation </a:t>
            </a:r>
            <a:endParaRPr lang="en-US" dirty="0">
              <a:latin typeface="+mn-lt"/>
            </a:endParaRPr>
          </a:p>
        </p:txBody>
      </p:sp>
      <p:sp>
        <p:nvSpPr>
          <p:cNvPr id="4" name="Slide Number Placeholder 3"/>
          <p:cNvSpPr>
            <a:spLocks noGrp="1"/>
          </p:cNvSpPr>
          <p:nvPr>
            <p:ph type="sldNum" sz="quarter" idx="5"/>
          </p:nvPr>
        </p:nvSpPr>
        <p:spPr/>
        <p:txBody>
          <a:bodyPr/>
          <a:lstStyle/>
          <a:p>
            <a:fld id="{17D7AC87-41BF-4CD3-8015-882A78683AA9}" type="slidenum">
              <a:rPr lang="en-US" smtClean="0"/>
              <a:t>11</a:t>
            </a:fld>
            <a:endParaRPr lang="en-US"/>
          </a:p>
        </p:txBody>
      </p:sp>
    </p:spTree>
    <p:extLst>
      <p:ext uri="{BB962C8B-B14F-4D97-AF65-F5344CB8AC3E}">
        <p14:creationId xmlns:p14="http://schemas.microsoft.com/office/powerpoint/2010/main" val="3855401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t>So what we are looking at here is first year survival for 8 species, direct seeded in the scarified soils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t>Describe figure, treatments and colors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t>How they can be grouped – Seed mass, but also FAD, </a:t>
            </a:r>
            <a:r>
              <a:rPr lang="en-US" sz="1200" b="0" dirty="0" err="1"/>
              <a:t>Nhardwoods</a:t>
            </a:r>
            <a:r>
              <a:rPr lang="en-US" sz="1200" b="0" dirty="0"/>
              <a:t>, Conifers, birch</a:t>
            </a:r>
          </a:p>
        </p:txBody>
      </p:sp>
      <p:sp>
        <p:nvSpPr>
          <p:cNvPr id="4" name="Slide Number Placeholder 3"/>
          <p:cNvSpPr>
            <a:spLocks noGrp="1"/>
          </p:cNvSpPr>
          <p:nvPr>
            <p:ph type="sldNum" sz="quarter" idx="5"/>
          </p:nvPr>
        </p:nvSpPr>
        <p:spPr/>
        <p:txBody>
          <a:bodyPr/>
          <a:lstStyle/>
          <a:p>
            <a:fld id="{17D7AC87-41BF-4CD3-8015-882A78683AA9}" type="slidenum">
              <a:rPr lang="en-US" smtClean="0"/>
              <a:t>12</a:t>
            </a:fld>
            <a:endParaRPr lang="en-US"/>
          </a:p>
        </p:txBody>
      </p:sp>
    </p:spTree>
    <p:extLst>
      <p:ext uri="{BB962C8B-B14F-4D97-AF65-F5344CB8AC3E}">
        <p14:creationId xmlns:p14="http://schemas.microsoft.com/office/powerpoint/2010/main" val="488248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a:p>
        </p:txBody>
      </p:sp>
      <p:sp>
        <p:nvSpPr>
          <p:cNvPr id="4" name="Slide Number Placeholder 3"/>
          <p:cNvSpPr>
            <a:spLocks noGrp="1"/>
          </p:cNvSpPr>
          <p:nvPr>
            <p:ph type="sldNum" sz="quarter" idx="5"/>
          </p:nvPr>
        </p:nvSpPr>
        <p:spPr/>
        <p:txBody>
          <a:bodyPr/>
          <a:lstStyle/>
          <a:p>
            <a:fld id="{17D7AC87-41BF-4CD3-8015-882A78683AA9}" type="slidenum">
              <a:rPr lang="en-US" smtClean="0"/>
              <a:t>13</a:t>
            </a:fld>
            <a:endParaRPr lang="en-US"/>
          </a:p>
        </p:txBody>
      </p:sp>
    </p:spTree>
    <p:extLst>
      <p:ext uri="{BB962C8B-B14F-4D97-AF65-F5344CB8AC3E}">
        <p14:creationId xmlns:p14="http://schemas.microsoft.com/office/powerpoint/2010/main" val="1951249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latin typeface="Arial" panose="020B0604020202020204" pitchFamily="34" charset="0"/>
                <a:cs typeface="Arial" panose="020B0604020202020204" pitchFamily="34" charset="0"/>
              </a:rPr>
              <a:t>Scarified soils promote moisture penetration and improved growing conditions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a:p>
        </p:txBody>
      </p:sp>
      <p:sp>
        <p:nvSpPr>
          <p:cNvPr id="4" name="Slide Number Placeholder 3"/>
          <p:cNvSpPr>
            <a:spLocks noGrp="1"/>
          </p:cNvSpPr>
          <p:nvPr>
            <p:ph type="sldNum" sz="quarter" idx="5"/>
          </p:nvPr>
        </p:nvSpPr>
        <p:spPr/>
        <p:txBody>
          <a:bodyPr/>
          <a:lstStyle/>
          <a:p>
            <a:fld id="{17D7AC87-41BF-4CD3-8015-882A78683AA9}" type="slidenum">
              <a:rPr lang="en-US" smtClean="0"/>
              <a:t>14</a:t>
            </a:fld>
            <a:endParaRPr lang="en-US"/>
          </a:p>
        </p:txBody>
      </p:sp>
    </p:spTree>
    <p:extLst>
      <p:ext uri="{BB962C8B-B14F-4D97-AF65-F5344CB8AC3E}">
        <p14:creationId xmlns:p14="http://schemas.microsoft.com/office/powerpoint/2010/main" val="517129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But when we look at the interaction between seed bed and precipitation on survival, we find that substrate acts as a modifier even for our most insensitive species like red oak.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So what that figure shows a uniform response across precipitation treatments, moderated by substrate – so lower rates of survival in unmodified soils as previously described.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But what I want to bring to your attention is the magnitude in the difference within substrate groups changes across precipitation scenarios,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Where we see a significant increase in the rate of survival in the drier treatments compared to our wetter treatments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Essentially scarified soils allow for greater moisture penetration which significantly increases survival especially under our driest precipitation scenarios</a:t>
            </a:r>
          </a:p>
        </p:txBody>
      </p:sp>
      <p:sp>
        <p:nvSpPr>
          <p:cNvPr id="4" name="Slide Number Placeholder 3"/>
          <p:cNvSpPr>
            <a:spLocks noGrp="1"/>
          </p:cNvSpPr>
          <p:nvPr>
            <p:ph type="sldNum" sz="quarter" idx="5"/>
          </p:nvPr>
        </p:nvSpPr>
        <p:spPr/>
        <p:txBody>
          <a:bodyPr/>
          <a:lstStyle/>
          <a:p>
            <a:fld id="{17D7AC87-41BF-4CD3-8015-882A78683AA9}" type="slidenum">
              <a:rPr lang="en-US" smtClean="0"/>
              <a:t>15</a:t>
            </a:fld>
            <a:endParaRPr lang="en-US"/>
          </a:p>
        </p:txBody>
      </p:sp>
    </p:spTree>
    <p:extLst>
      <p:ext uri="{BB962C8B-B14F-4D97-AF65-F5344CB8AC3E}">
        <p14:creationId xmlns:p14="http://schemas.microsoft.com/office/powerpoint/2010/main" val="3373274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thinking about adaptive management strategies, here we compare rates of survival from our direct seeded seedlings which would be analogous to naturally dispersed migration versus planted nursery grown stock which is analogous of plantings for assisted migration.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You’ll just have to take this guys word for it that Precipitation treatment had no effect on first year survival of planted nursery stock in this experiment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we know from 100 years of silvics that mature seedlings survive at higher rates than germinating seeds,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the difference in the rates of survival between nursery stock and direct seeded species is strongly associated with functional traits, specifically seed mass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see a significant increase in the rate of survival in small seeded species, such as birch, pine, and hemlock compared to larger seeded 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many implications for this, but for managers considering managing for future adaptability in stand composition, this further emphasizes the importance of functional traits for decision making</a:t>
            </a:r>
          </a:p>
        </p:txBody>
      </p:sp>
      <p:sp>
        <p:nvSpPr>
          <p:cNvPr id="4" name="Slide Number Placeholder 3"/>
          <p:cNvSpPr>
            <a:spLocks noGrp="1"/>
          </p:cNvSpPr>
          <p:nvPr>
            <p:ph type="sldNum" sz="quarter" idx="5"/>
          </p:nvPr>
        </p:nvSpPr>
        <p:spPr/>
        <p:txBody>
          <a:bodyPr/>
          <a:lstStyle/>
          <a:p>
            <a:fld id="{17D7AC87-41BF-4CD3-8015-882A78683AA9}" type="slidenum">
              <a:rPr lang="en-US" smtClean="0"/>
              <a:t>16</a:t>
            </a:fld>
            <a:endParaRPr lang="en-US"/>
          </a:p>
        </p:txBody>
      </p:sp>
    </p:spTree>
    <p:extLst>
      <p:ext uri="{BB962C8B-B14F-4D97-AF65-F5344CB8AC3E}">
        <p14:creationId xmlns:p14="http://schemas.microsoft.com/office/powerpoint/2010/main" val="232922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7D7AC87-41BF-4CD3-8015-882A78683AA9}" type="slidenum">
              <a:rPr lang="en-US" smtClean="0"/>
              <a:t>17</a:t>
            </a:fld>
            <a:endParaRPr lang="en-US"/>
          </a:p>
        </p:txBody>
      </p:sp>
    </p:spTree>
    <p:extLst>
      <p:ext uri="{BB962C8B-B14F-4D97-AF65-F5344CB8AC3E}">
        <p14:creationId xmlns:p14="http://schemas.microsoft.com/office/powerpoint/2010/main" val="61795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D7AC87-41BF-4CD3-8015-882A78683AA9}" type="slidenum">
              <a:rPr lang="en-US" smtClean="0"/>
              <a:t>18</a:t>
            </a:fld>
            <a:endParaRPr lang="en-US"/>
          </a:p>
        </p:txBody>
      </p:sp>
    </p:spTree>
    <p:extLst>
      <p:ext uri="{BB962C8B-B14F-4D97-AF65-F5344CB8AC3E}">
        <p14:creationId xmlns:p14="http://schemas.microsoft.com/office/powerpoint/2010/main" val="1902611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D7AC87-41BF-4CD3-8015-882A78683AA9}" type="slidenum">
              <a:rPr lang="en-US" smtClean="0"/>
              <a:t>19</a:t>
            </a:fld>
            <a:endParaRPr lang="en-US"/>
          </a:p>
        </p:txBody>
      </p:sp>
    </p:spTree>
    <p:extLst>
      <p:ext uri="{BB962C8B-B14F-4D97-AF65-F5344CB8AC3E}">
        <p14:creationId xmlns:p14="http://schemas.microsoft.com/office/powerpoint/2010/main" val="3621388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kick things off, many of our models suggest that the northeast may be getting wetter under climate change, but here a rising tide doesn’t raise all ships and we don’t expect to see an even increase across the year, rather the timing, duration, and seasonality may be shifting</a:t>
            </a:r>
          </a:p>
          <a:p>
            <a:pPr marL="171450" indent="-171450">
              <a:buFont typeface="Arial" panose="020B0604020202020204" pitchFamily="34" charset="0"/>
              <a:buChar char="•"/>
            </a:pPr>
            <a:r>
              <a:rPr lang="en-US" dirty="0"/>
              <a:t>Drier growing seasons punctuated by more frequent drought events</a:t>
            </a:r>
          </a:p>
          <a:p>
            <a:pPr marL="171450" indent="-171450">
              <a:buFont typeface="Arial" panose="020B0604020202020204" pitchFamily="34" charset="0"/>
              <a:buChar char="•"/>
            </a:pPr>
            <a:r>
              <a:rPr lang="en-US" dirty="0"/>
              <a:t>Punctuated by increasing heavy, episodic downpours.</a:t>
            </a:r>
          </a:p>
          <a:p>
            <a:pPr marL="171450" indent="-171450">
              <a:buFont typeface="Arial" panose="020B0604020202020204" pitchFamily="34" charset="0"/>
              <a:buChar char="•"/>
            </a:pPr>
            <a:r>
              <a:rPr lang="en-US" dirty="0"/>
              <a:t>So this annual increase may be accounted for with heavy rainfall despite some of these longer drier periods</a:t>
            </a:r>
          </a:p>
        </p:txBody>
      </p:sp>
      <p:sp>
        <p:nvSpPr>
          <p:cNvPr id="4" name="Slide Number Placeholder 3"/>
          <p:cNvSpPr>
            <a:spLocks noGrp="1"/>
          </p:cNvSpPr>
          <p:nvPr>
            <p:ph type="sldNum" sz="quarter" idx="5"/>
          </p:nvPr>
        </p:nvSpPr>
        <p:spPr/>
        <p:txBody>
          <a:bodyPr/>
          <a:lstStyle/>
          <a:p>
            <a:fld id="{17D7AC87-41BF-4CD3-8015-882A78683AA9}" type="slidenum">
              <a:rPr lang="en-US" smtClean="0"/>
              <a:t>2</a:t>
            </a:fld>
            <a:endParaRPr lang="en-US"/>
          </a:p>
        </p:txBody>
      </p:sp>
    </p:spTree>
    <p:extLst>
      <p:ext uri="{BB962C8B-B14F-4D97-AF65-F5344CB8AC3E}">
        <p14:creationId xmlns:p14="http://schemas.microsoft.com/office/powerpoint/2010/main" val="577193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D7AC87-41BF-4CD3-8015-882A78683AA9}" type="slidenum">
              <a:rPr lang="en-US" smtClean="0"/>
              <a:t>20</a:t>
            </a:fld>
            <a:endParaRPr lang="en-US"/>
          </a:p>
        </p:txBody>
      </p:sp>
    </p:spTree>
    <p:extLst>
      <p:ext uri="{BB962C8B-B14F-4D97-AF65-F5344CB8AC3E}">
        <p14:creationId xmlns:p14="http://schemas.microsoft.com/office/powerpoint/2010/main" val="2972502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D7AC87-41BF-4CD3-8015-882A78683AA9}" type="slidenum">
              <a:rPr lang="en-US" smtClean="0"/>
              <a:t>21</a:t>
            </a:fld>
            <a:endParaRPr lang="en-US"/>
          </a:p>
        </p:txBody>
      </p:sp>
    </p:spTree>
    <p:extLst>
      <p:ext uri="{BB962C8B-B14F-4D97-AF65-F5344CB8AC3E}">
        <p14:creationId xmlns:p14="http://schemas.microsoft.com/office/powerpoint/2010/main" val="43270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BDBF9-718C-40B6-BE0B-36B8F8B04E72}" type="slidenum">
              <a:rPr lang="en-US" smtClean="0"/>
              <a:t>22</a:t>
            </a:fld>
            <a:endParaRPr lang="en-US"/>
          </a:p>
        </p:txBody>
      </p:sp>
    </p:spTree>
    <p:extLst>
      <p:ext uri="{BB962C8B-B14F-4D97-AF65-F5344CB8AC3E}">
        <p14:creationId xmlns:p14="http://schemas.microsoft.com/office/powerpoint/2010/main" val="1719424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i="0" dirty="0">
                <a:latin typeface="+mn-lt"/>
                <a:cs typeface="Arial" panose="020B0604020202020204" pitchFamily="34" charset="0"/>
              </a:rPr>
              <a:t>With a changing climate, we also know from models like Climate Change Tree Atlas that potential species habitat and ranges may shift. More recently, the same authors of ATLAS published this paper use a similar climate envelope approach to inform adaptive forest management and assisted migration, suggesting that the northeastern US is also a potential hotbed or migratory front for new species habitat</a:t>
            </a:r>
          </a:p>
          <a:p>
            <a:pPr algn="l"/>
            <a:endParaRPr lang="en-US" sz="1200" i="0" dirty="0">
              <a:latin typeface="+mj-lt"/>
              <a:cs typeface="Arial" panose="020B0604020202020204" pitchFamily="34" charset="0"/>
            </a:endParaRPr>
          </a:p>
          <a:p>
            <a:pPr algn="l"/>
            <a:endParaRPr lang="en-US" sz="1200" i="0" dirty="0">
              <a:latin typeface="+mj-lt"/>
              <a:cs typeface="Arial" panose="020B0604020202020204" pitchFamily="34" charset="0"/>
            </a:endParaRPr>
          </a:p>
          <a:p>
            <a:pPr algn="l"/>
            <a:endParaRPr lang="en-US" sz="1200" i="0" dirty="0">
              <a:latin typeface="+mj-lt"/>
              <a:cs typeface="Arial" panose="020B0604020202020204" pitchFamily="34" charset="0"/>
            </a:endParaRPr>
          </a:p>
          <a:p>
            <a:pPr algn="l"/>
            <a:r>
              <a:rPr lang="en-US" sz="1200" i="1" dirty="0">
                <a:latin typeface="Arial" panose="020B0604020202020204" pitchFamily="34" charset="0"/>
                <a:cs typeface="Arial" panose="020B0604020202020204" pitchFamily="34" charset="0"/>
              </a:rPr>
              <a:t>Facilitating Adaptive Forest Management under Climate Change: A Spatially Specific Synthesis of 125 Species for Habitat Changes and Assisted Migration over the Eastern United States</a:t>
            </a:r>
          </a:p>
          <a:p>
            <a:pPr algn="l"/>
            <a:r>
              <a:rPr lang="en-US" sz="1200" dirty="0">
                <a:latin typeface="Arial" panose="020B0604020202020204" pitchFamily="34" charset="0"/>
                <a:cs typeface="Arial" panose="020B0604020202020204" pitchFamily="34" charset="0"/>
              </a:rPr>
              <a:t>Forests 10, 989; doi:10.3390/f10110989</a:t>
            </a:r>
          </a:p>
          <a:p>
            <a:pPr algn="l"/>
            <a:endParaRPr lang="en-US" dirty="0"/>
          </a:p>
        </p:txBody>
      </p:sp>
      <p:sp>
        <p:nvSpPr>
          <p:cNvPr id="4" name="Slide Number Placeholder 3"/>
          <p:cNvSpPr>
            <a:spLocks noGrp="1"/>
          </p:cNvSpPr>
          <p:nvPr>
            <p:ph type="sldNum" sz="quarter" idx="5"/>
          </p:nvPr>
        </p:nvSpPr>
        <p:spPr/>
        <p:txBody>
          <a:bodyPr/>
          <a:lstStyle/>
          <a:p>
            <a:fld id="{17D7AC87-41BF-4CD3-8015-882A78683AA9}" type="slidenum">
              <a:rPr lang="en-US" smtClean="0"/>
              <a:t>3</a:t>
            </a:fld>
            <a:endParaRPr lang="en-US"/>
          </a:p>
        </p:txBody>
      </p:sp>
    </p:spTree>
    <p:extLst>
      <p:ext uri="{BB962C8B-B14F-4D97-AF65-F5344CB8AC3E}">
        <p14:creationId xmlns:p14="http://schemas.microsoft.com/office/powerpoint/2010/main" val="1218107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these projected changes, make scientists and managers have asked how forests in this region will respond.</a:t>
            </a:r>
          </a:p>
          <a:p>
            <a:r>
              <a:rPr lang="en-US" dirty="0"/>
              <a:t>While most of this research has examined the response of mature forests and whole ecosystems, considerably less attention has been paid to the regeneration layer, a critical bottleneck in the establishment of future forests.</a:t>
            </a:r>
          </a:p>
          <a:p>
            <a:endParaRPr lang="en-US" dirty="0"/>
          </a:p>
          <a:p>
            <a:r>
              <a:rPr lang="en-US" dirty="0"/>
              <a:t>With this research we ask – Q1</a:t>
            </a:r>
          </a:p>
          <a:p>
            <a:r>
              <a:rPr lang="en-US" dirty="0"/>
              <a:t>Moreover – Q2</a:t>
            </a:r>
          </a:p>
          <a:p>
            <a:r>
              <a:rPr lang="en-US" dirty="0"/>
              <a:t>The later is particularly important for managers seeking adaptive management options during a time of uncertainty</a:t>
            </a:r>
          </a:p>
        </p:txBody>
      </p:sp>
      <p:sp>
        <p:nvSpPr>
          <p:cNvPr id="4" name="Slide Number Placeholder 3"/>
          <p:cNvSpPr>
            <a:spLocks noGrp="1"/>
          </p:cNvSpPr>
          <p:nvPr>
            <p:ph type="sldNum" sz="quarter" idx="5"/>
          </p:nvPr>
        </p:nvSpPr>
        <p:spPr/>
        <p:txBody>
          <a:bodyPr/>
          <a:lstStyle/>
          <a:p>
            <a:fld id="{17D7AC87-41BF-4CD3-8015-882A78683AA9}" type="slidenum">
              <a:rPr lang="en-US" smtClean="0"/>
              <a:t>4</a:t>
            </a:fld>
            <a:endParaRPr lang="en-US"/>
          </a:p>
        </p:txBody>
      </p:sp>
    </p:spTree>
    <p:extLst>
      <p:ext uri="{BB962C8B-B14F-4D97-AF65-F5344CB8AC3E}">
        <p14:creationId xmlns:p14="http://schemas.microsoft.com/office/powerpoint/2010/main" val="3985047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 I am presenting on today is a replicated precipitation manipulation experiment located in situ in ¼ acre harvest openings representative of gap scale dynamics or small-patch cuts typical in the Northeast. </a:t>
            </a:r>
          </a:p>
          <a:p>
            <a:pPr marL="171450" indent="-171450">
              <a:buFont typeface="Arial" panose="020B0604020202020204" pitchFamily="34" charset="0"/>
              <a:buChar char="•"/>
            </a:pPr>
            <a:r>
              <a:rPr lang="en-US" dirty="0"/>
              <a:t>The research is located in the university of VT’s Jericho Research Forest in the newly described Champlain Hills biophysical region, comprised of classic northern hardwoods but also strong oak-pine hemlock component.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soils are these sites are sandy glaciofluvial deposits, or loamy sands and classified as somewhat excessively drained – making it a good candidate site for such a study.</a:t>
            </a:r>
            <a:endParaRPr lang="en-US" dirty="0"/>
          </a:p>
          <a:p>
            <a:pPr marL="171450" indent="-171450">
              <a:buFont typeface="Arial" panose="020B0604020202020204" pitchFamily="34" charset="0"/>
              <a:buChar char="•"/>
            </a:pPr>
            <a:endParaRPr lang="en-US" dirty="0"/>
          </a:p>
          <a:p>
            <a:r>
              <a:rPr lang="en-US" b="1" dirty="0"/>
              <a:t>SLIDE-</a:t>
            </a:r>
            <a:r>
              <a:rPr lang="en-US" dirty="0"/>
              <a:t> The experiment allows for a 100% </a:t>
            </a:r>
            <a:r>
              <a:rPr lang="en-US" dirty="0" err="1"/>
              <a:t>exclosure</a:t>
            </a:r>
            <a:r>
              <a:rPr lang="en-US" dirty="0"/>
              <a:t> and collection of ambient rainfall allowing for the redistribution across four treatment areas.</a:t>
            </a:r>
          </a:p>
          <a:p>
            <a:r>
              <a:rPr lang="en-US" b="1" dirty="0"/>
              <a:t>SLIDE-</a:t>
            </a:r>
            <a:r>
              <a:rPr lang="en-US" dirty="0"/>
              <a:t> We investigated 14 species across a suite of functional traits and included various life stages from sown seed to planted bare root stock </a:t>
            </a:r>
          </a:p>
          <a:p>
            <a:pPr marL="171450" indent="-171450">
              <a:buFont typeface="Arial" panose="020B0604020202020204" pitchFamily="34" charset="0"/>
              <a:buChar char="•"/>
            </a:pPr>
            <a:r>
              <a:rPr lang="en-US" b="1" dirty="0"/>
              <a:t>SLIDE</a:t>
            </a:r>
            <a:r>
              <a:rPr lang="en-US" dirty="0"/>
              <a:t> -</a:t>
            </a:r>
          </a:p>
        </p:txBody>
      </p:sp>
      <p:sp>
        <p:nvSpPr>
          <p:cNvPr id="4" name="Slide Number Placeholder 3"/>
          <p:cNvSpPr>
            <a:spLocks noGrp="1"/>
          </p:cNvSpPr>
          <p:nvPr>
            <p:ph type="sldNum" sz="quarter" idx="5"/>
          </p:nvPr>
        </p:nvSpPr>
        <p:spPr/>
        <p:txBody>
          <a:bodyPr/>
          <a:lstStyle/>
          <a:p>
            <a:fld id="{17D7AC87-41BF-4CD3-8015-882A78683AA9}" type="slidenum">
              <a:rPr lang="en-US" smtClean="0"/>
              <a:t>5</a:t>
            </a:fld>
            <a:endParaRPr lang="en-US"/>
          </a:p>
        </p:txBody>
      </p:sp>
    </p:spTree>
    <p:extLst>
      <p:ext uri="{BB962C8B-B14F-4D97-AF65-F5344CB8AC3E}">
        <p14:creationId xmlns:p14="http://schemas.microsoft.com/office/powerpoint/2010/main" val="1557846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developed several precipitation scenarios based off various models using a </a:t>
            </a:r>
            <a:r>
              <a:rPr lang="en-US" dirty="0"/>
              <a:t>100 year daily meteorological record</a:t>
            </a:r>
            <a:r>
              <a:rPr lang="en-US" b="0" dirty="0"/>
              <a:t> from the study area</a:t>
            </a:r>
          </a:p>
          <a:p>
            <a:pPr marL="171450" indent="-171450">
              <a:buFont typeface="Arial" panose="020B0604020202020204" pitchFamily="34" charset="0"/>
              <a:buChar char="•"/>
            </a:pPr>
            <a:r>
              <a:rPr lang="en-US" b="0" dirty="0"/>
              <a:t>This figure shows growing season rainfall depicting volume/m2 and frequency in days of rain events, culminating in overall accumulation over the growing season</a:t>
            </a:r>
          </a:p>
          <a:p>
            <a:pPr marL="171450" indent="-171450">
              <a:buFont typeface="Arial" panose="020B0604020202020204" pitchFamily="34" charset="0"/>
              <a:buChar char="•"/>
            </a:pPr>
            <a:r>
              <a:rPr lang="en-US" b="0" dirty="0"/>
              <a:t>As a baseline we start with our </a:t>
            </a:r>
            <a:r>
              <a:rPr lang="en-US" b="1" dirty="0"/>
              <a:t>Control</a:t>
            </a:r>
            <a:r>
              <a:rPr lang="en-US" b="0" dirty="0"/>
              <a:t> which is I would call </a:t>
            </a:r>
            <a:r>
              <a:rPr lang="en-US" dirty="0"/>
              <a:t>“typical” precipitation volume and frequency, if there is such a thing in the Northeast – and not the bar showing 1std in growing season accumulation</a:t>
            </a:r>
          </a:p>
          <a:p>
            <a:endParaRPr lang="en-US" dirty="0"/>
          </a:p>
        </p:txBody>
      </p:sp>
      <p:sp>
        <p:nvSpPr>
          <p:cNvPr id="4" name="Slide Number Placeholder 3"/>
          <p:cNvSpPr>
            <a:spLocks noGrp="1"/>
          </p:cNvSpPr>
          <p:nvPr>
            <p:ph type="sldNum" sz="quarter" idx="5"/>
          </p:nvPr>
        </p:nvSpPr>
        <p:spPr/>
        <p:txBody>
          <a:bodyPr/>
          <a:lstStyle/>
          <a:p>
            <a:fld id="{17D7AC87-41BF-4CD3-8015-882A78683AA9}" type="slidenum">
              <a:rPr lang="en-US" smtClean="0"/>
              <a:t>6</a:t>
            </a:fld>
            <a:endParaRPr lang="en-US"/>
          </a:p>
        </p:txBody>
      </p:sp>
    </p:spTree>
    <p:extLst>
      <p:ext uri="{BB962C8B-B14F-4D97-AF65-F5344CB8AC3E}">
        <p14:creationId xmlns:p14="http://schemas.microsoft.com/office/powerpoint/2010/main" val="1472532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Next, we add a second treatment representative of a 95</a:t>
            </a:r>
            <a:r>
              <a:rPr lang="en-US" b="0" baseline="30000" dirty="0"/>
              <a:t>th</a:t>
            </a:r>
            <a:r>
              <a:rPr lang="en-US" b="0" dirty="0"/>
              <a:t>, so a drought we might only see a few times a century</a:t>
            </a:r>
          </a:p>
          <a:p>
            <a:pPr marL="171450" indent="-171450">
              <a:buFont typeface="Arial" panose="020B0604020202020204" pitchFamily="34" charset="0"/>
              <a:buChar char="•"/>
            </a:pPr>
            <a:r>
              <a:rPr lang="en-US" b="0" dirty="0"/>
              <a:t>Characterized by long stretches of no rain with modest rain events – well outside of the natural range of variability</a:t>
            </a:r>
            <a:endParaRPr lang="en-US" dirty="0"/>
          </a:p>
          <a:p>
            <a:endParaRPr lang="en-US" dirty="0"/>
          </a:p>
        </p:txBody>
      </p:sp>
      <p:sp>
        <p:nvSpPr>
          <p:cNvPr id="4" name="Slide Number Placeholder 3"/>
          <p:cNvSpPr>
            <a:spLocks noGrp="1"/>
          </p:cNvSpPr>
          <p:nvPr>
            <p:ph type="sldNum" sz="quarter" idx="5"/>
          </p:nvPr>
        </p:nvSpPr>
        <p:spPr/>
        <p:txBody>
          <a:bodyPr/>
          <a:lstStyle/>
          <a:p>
            <a:fld id="{17D7AC87-41BF-4CD3-8015-882A78683AA9}" type="slidenum">
              <a:rPr lang="en-US" smtClean="0"/>
              <a:t>7</a:t>
            </a:fld>
            <a:endParaRPr lang="en-US"/>
          </a:p>
        </p:txBody>
      </p:sp>
    </p:spTree>
    <p:extLst>
      <p:ext uri="{BB962C8B-B14F-4D97-AF65-F5344CB8AC3E}">
        <p14:creationId xmlns:p14="http://schemas.microsoft.com/office/powerpoint/2010/main" val="2946088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we developed a treatment we are calling Episodic that incorporates high intensity rain events, something like 2 or 3 inches of rain coupled with long stretches of rainless days like the drought treatment. Note that total accumulation is well within 1 std </a:t>
            </a:r>
          </a:p>
        </p:txBody>
      </p:sp>
      <p:sp>
        <p:nvSpPr>
          <p:cNvPr id="4" name="Slide Number Placeholder 3"/>
          <p:cNvSpPr>
            <a:spLocks noGrp="1"/>
          </p:cNvSpPr>
          <p:nvPr>
            <p:ph type="sldNum" sz="quarter" idx="5"/>
          </p:nvPr>
        </p:nvSpPr>
        <p:spPr/>
        <p:txBody>
          <a:bodyPr/>
          <a:lstStyle/>
          <a:p>
            <a:fld id="{17D7AC87-41BF-4CD3-8015-882A78683AA9}" type="slidenum">
              <a:rPr lang="en-US" smtClean="0"/>
              <a:t>8</a:t>
            </a:fld>
            <a:endParaRPr lang="en-US"/>
          </a:p>
        </p:txBody>
      </p:sp>
    </p:spTree>
    <p:extLst>
      <p:ext uri="{BB962C8B-B14F-4D97-AF65-F5344CB8AC3E}">
        <p14:creationId xmlns:p14="http://schemas.microsoft.com/office/powerpoint/2010/main" val="1775695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lastly a inundation treatment with regular, frequent intense rainfall., well outside of the norm.</a:t>
            </a:r>
            <a:endParaRPr lang="en-US" dirty="0"/>
          </a:p>
          <a:p>
            <a:endParaRPr lang="en-US" dirty="0"/>
          </a:p>
        </p:txBody>
      </p:sp>
      <p:sp>
        <p:nvSpPr>
          <p:cNvPr id="4" name="Slide Number Placeholder 3"/>
          <p:cNvSpPr>
            <a:spLocks noGrp="1"/>
          </p:cNvSpPr>
          <p:nvPr>
            <p:ph type="sldNum" sz="quarter" idx="5"/>
          </p:nvPr>
        </p:nvSpPr>
        <p:spPr/>
        <p:txBody>
          <a:bodyPr/>
          <a:lstStyle/>
          <a:p>
            <a:fld id="{17D7AC87-41BF-4CD3-8015-882A78683AA9}" type="slidenum">
              <a:rPr lang="en-US" smtClean="0"/>
              <a:t>9</a:t>
            </a:fld>
            <a:endParaRPr lang="en-US"/>
          </a:p>
        </p:txBody>
      </p:sp>
    </p:spTree>
    <p:extLst>
      <p:ext uri="{BB962C8B-B14F-4D97-AF65-F5344CB8AC3E}">
        <p14:creationId xmlns:p14="http://schemas.microsoft.com/office/powerpoint/2010/main" val="2366814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EA49F-A718-420E-A2AE-A110D030C0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47F353-E6EF-42B0-9C66-613DA04DEB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37C220-FB33-45D8-97C8-B455B4EE1E0A}"/>
              </a:ext>
            </a:extLst>
          </p:cNvPr>
          <p:cNvSpPr>
            <a:spLocks noGrp="1"/>
          </p:cNvSpPr>
          <p:nvPr>
            <p:ph type="dt" sz="half" idx="10"/>
          </p:nvPr>
        </p:nvSpPr>
        <p:spPr/>
        <p:txBody>
          <a:bodyPr/>
          <a:lstStyle/>
          <a:p>
            <a:fld id="{C2AB1DC9-C4D2-4071-9B7F-A4BCBB346D27}" type="datetimeFigureOut">
              <a:rPr lang="en-US" smtClean="0"/>
              <a:t>12/11/2019</a:t>
            </a:fld>
            <a:endParaRPr lang="en-US"/>
          </a:p>
        </p:txBody>
      </p:sp>
      <p:sp>
        <p:nvSpPr>
          <p:cNvPr id="5" name="Footer Placeholder 4">
            <a:extLst>
              <a:ext uri="{FF2B5EF4-FFF2-40B4-BE49-F238E27FC236}">
                <a16:creationId xmlns:a16="http://schemas.microsoft.com/office/drawing/2014/main" id="{8C4EF558-1498-4573-9B09-4C09CC9E8D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62F218-3FD6-4A66-80B9-0D895E34528E}"/>
              </a:ext>
            </a:extLst>
          </p:cNvPr>
          <p:cNvSpPr>
            <a:spLocks noGrp="1"/>
          </p:cNvSpPr>
          <p:nvPr>
            <p:ph type="sldNum" sz="quarter" idx="12"/>
          </p:nvPr>
        </p:nvSpPr>
        <p:spPr/>
        <p:txBody>
          <a:bodyPr/>
          <a:lstStyle/>
          <a:p>
            <a:fld id="{44E90DEE-026F-4577-BEDB-DB7B155C7738}" type="slidenum">
              <a:rPr lang="en-US" smtClean="0"/>
              <a:t>‹#›</a:t>
            </a:fld>
            <a:endParaRPr lang="en-US"/>
          </a:p>
        </p:txBody>
      </p:sp>
    </p:spTree>
    <p:extLst>
      <p:ext uri="{BB962C8B-B14F-4D97-AF65-F5344CB8AC3E}">
        <p14:creationId xmlns:p14="http://schemas.microsoft.com/office/powerpoint/2010/main" val="3210258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B32B1-33A8-4940-8378-72E7278300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9F2FC7-82A4-457B-936B-981806C642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A90DE6-263D-4B33-8567-7D33AE11BC21}"/>
              </a:ext>
            </a:extLst>
          </p:cNvPr>
          <p:cNvSpPr>
            <a:spLocks noGrp="1"/>
          </p:cNvSpPr>
          <p:nvPr>
            <p:ph type="dt" sz="half" idx="10"/>
          </p:nvPr>
        </p:nvSpPr>
        <p:spPr/>
        <p:txBody>
          <a:bodyPr/>
          <a:lstStyle/>
          <a:p>
            <a:fld id="{C2AB1DC9-C4D2-4071-9B7F-A4BCBB346D27}" type="datetimeFigureOut">
              <a:rPr lang="en-US" smtClean="0"/>
              <a:t>12/11/2019</a:t>
            </a:fld>
            <a:endParaRPr lang="en-US"/>
          </a:p>
        </p:txBody>
      </p:sp>
      <p:sp>
        <p:nvSpPr>
          <p:cNvPr id="5" name="Footer Placeholder 4">
            <a:extLst>
              <a:ext uri="{FF2B5EF4-FFF2-40B4-BE49-F238E27FC236}">
                <a16:creationId xmlns:a16="http://schemas.microsoft.com/office/drawing/2014/main" id="{38A83B37-E365-48BA-8BFE-310E32E3D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D337B-8B40-46E0-92E3-6DC5C805229B}"/>
              </a:ext>
            </a:extLst>
          </p:cNvPr>
          <p:cNvSpPr>
            <a:spLocks noGrp="1"/>
          </p:cNvSpPr>
          <p:nvPr>
            <p:ph type="sldNum" sz="quarter" idx="12"/>
          </p:nvPr>
        </p:nvSpPr>
        <p:spPr/>
        <p:txBody>
          <a:bodyPr/>
          <a:lstStyle/>
          <a:p>
            <a:fld id="{44E90DEE-026F-4577-BEDB-DB7B155C7738}" type="slidenum">
              <a:rPr lang="en-US" smtClean="0"/>
              <a:t>‹#›</a:t>
            </a:fld>
            <a:endParaRPr lang="en-US"/>
          </a:p>
        </p:txBody>
      </p:sp>
    </p:spTree>
    <p:extLst>
      <p:ext uri="{BB962C8B-B14F-4D97-AF65-F5344CB8AC3E}">
        <p14:creationId xmlns:p14="http://schemas.microsoft.com/office/powerpoint/2010/main" val="2612610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13CEEB-FDEF-45AF-9002-7167FF8941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12116D-44B6-49BA-AB44-FBFDF127CC5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431B53-4DE1-4A9C-ABAF-6E505B7574EB}"/>
              </a:ext>
            </a:extLst>
          </p:cNvPr>
          <p:cNvSpPr>
            <a:spLocks noGrp="1"/>
          </p:cNvSpPr>
          <p:nvPr>
            <p:ph type="dt" sz="half" idx="10"/>
          </p:nvPr>
        </p:nvSpPr>
        <p:spPr/>
        <p:txBody>
          <a:bodyPr/>
          <a:lstStyle/>
          <a:p>
            <a:fld id="{C2AB1DC9-C4D2-4071-9B7F-A4BCBB346D27}" type="datetimeFigureOut">
              <a:rPr lang="en-US" smtClean="0"/>
              <a:t>12/11/2019</a:t>
            </a:fld>
            <a:endParaRPr lang="en-US"/>
          </a:p>
        </p:txBody>
      </p:sp>
      <p:sp>
        <p:nvSpPr>
          <p:cNvPr id="5" name="Footer Placeholder 4">
            <a:extLst>
              <a:ext uri="{FF2B5EF4-FFF2-40B4-BE49-F238E27FC236}">
                <a16:creationId xmlns:a16="http://schemas.microsoft.com/office/drawing/2014/main" id="{4EB2BAB7-2ED5-4457-8ECE-2743B05393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ECCA2-AAA7-4DD7-8C97-3BF7AAFB9AD3}"/>
              </a:ext>
            </a:extLst>
          </p:cNvPr>
          <p:cNvSpPr>
            <a:spLocks noGrp="1"/>
          </p:cNvSpPr>
          <p:nvPr>
            <p:ph type="sldNum" sz="quarter" idx="12"/>
          </p:nvPr>
        </p:nvSpPr>
        <p:spPr/>
        <p:txBody>
          <a:bodyPr/>
          <a:lstStyle/>
          <a:p>
            <a:fld id="{44E90DEE-026F-4577-BEDB-DB7B155C7738}" type="slidenum">
              <a:rPr lang="en-US" smtClean="0"/>
              <a:t>‹#›</a:t>
            </a:fld>
            <a:endParaRPr lang="en-US"/>
          </a:p>
        </p:txBody>
      </p:sp>
    </p:spTree>
    <p:extLst>
      <p:ext uri="{BB962C8B-B14F-4D97-AF65-F5344CB8AC3E}">
        <p14:creationId xmlns:p14="http://schemas.microsoft.com/office/powerpoint/2010/main" val="161834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D62C8-4484-4E46-B711-1C898EA00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429F88-1D2E-465E-BDAC-4CDC24EE4C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38D587-3E5E-4E39-A2B8-7B1C4F90CF75}"/>
              </a:ext>
            </a:extLst>
          </p:cNvPr>
          <p:cNvSpPr>
            <a:spLocks noGrp="1"/>
          </p:cNvSpPr>
          <p:nvPr>
            <p:ph type="dt" sz="half" idx="10"/>
          </p:nvPr>
        </p:nvSpPr>
        <p:spPr/>
        <p:txBody>
          <a:bodyPr/>
          <a:lstStyle/>
          <a:p>
            <a:fld id="{C2AB1DC9-C4D2-4071-9B7F-A4BCBB346D27}" type="datetimeFigureOut">
              <a:rPr lang="en-US" smtClean="0"/>
              <a:t>12/11/2019</a:t>
            </a:fld>
            <a:endParaRPr lang="en-US"/>
          </a:p>
        </p:txBody>
      </p:sp>
      <p:sp>
        <p:nvSpPr>
          <p:cNvPr id="5" name="Footer Placeholder 4">
            <a:extLst>
              <a:ext uri="{FF2B5EF4-FFF2-40B4-BE49-F238E27FC236}">
                <a16:creationId xmlns:a16="http://schemas.microsoft.com/office/drawing/2014/main" id="{DB8EE7F6-6B84-42DF-A415-5F89EFE30B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B22D5-E4C6-4215-B169-B2077CB6C48A}"/>
              </a:ext>
            </a:extLst>
          </p:cNvPr>
          <p:cNvSpPr>
            <a:spLocks noGrp="1"/>
          </p:cNvSpPr>
          <p:nvPr>
            <p:ph type="sldNum" sz="quarter" idx="12"/>
          </p:nvPr>
        </p:nvSpPr>
        <p:spPr/>
        <p:txBody>
          <a:bodyPr/>
          <a:lstStyle/>
          <a:p>
            <a:fld id="{44E90DEE-026F-4577-BEDB-DB7B155C7738}" type="slidenum">
              <a:rPr lang="en-US" smtClean="0"/>
              <a:t>‹#›</a:t>
            </a:fld>
            <a:endParaRPr lang="en-US"/>
          </a:p>
        </p:txBody>
      </p:sp>
    </p:spTree>
    <p:extLst>
      <p:ext uri="{BB962C8B-B14F-4D97-AF65-F5344CB8AC3E}">
        <p14:creationId xmlns:p14="http://schemas.microsoft.com/office/powerpoint/2010/main" val="4174716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8AC79-1925-474C-901F-BC701150CA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A2C82D-7B83-4489-86F6-2405ABFE39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38FB67F-AB07-4D9E-B5F7-DBC3976CF850}"/>
              </a:ext>
            </a:extLst>
          </p:cNvPr>
          <p:cNvSpPr>
            <a:spLocks noGrp="1"/>
          </p:cNvSpPr>
          <p:nvPr>
            <p:ph type="dt" sz="half" idx="10"/>
          </p:nvPr>
        </p:nvSpPr>
        <p:spPr/>
        <p:txBody>
          <a:bodyPr/>
          <a:lstStyle/>
          <a:p>
            <a:fld id="{C2AB1DC9-C4D2-4071-9B7F-A4BCBB346D27}" type="datetimeFigureOut">
              <a:rPr lang="en-US" smtClean="0"/>
              <a:t>12/11/2019</a:t>
            </a:fld>
            <a:endParaRPr lang="en-US"/>
          </a:p>
        </p:txBody>
      </p:sp>
      <p:sp>
        <p:nvSpPr>
          <p:cNvPr id="5" name="Footer Placeholder 4">
            <a:extLst>
              <a:ext uri="{FF2B5EF4-FFF2-40B4-BE49-F238E27FC236}">
                <a16:creationId xmlns:a16="http://schemas.microsoft.com/office/drawing/2014/main" id="{E3B681E9-FABF-4B0D-944B-18BAC61DE5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4132F-D063-4DD5-8EA1-EA254C00BE88}"/>
              </a:ext>
            </a:extLst>
          </p:cNvPr>
          <p:cNvSpPr>
            <a:spLocks noGrp="1"/>
          </p:cNvSpPr>
          <p:nvPr>
            <p:ph type="sldNum" sz="quarter" idx="12"/>
          </p:nvPr>
        </p:nvSpPr>
        <p:spPr/>
        <p:txBody>
          <a:bodyPr/>
          <a:lstStyle/>
          <a:p>
            <a:fld id="{44E90DEE-026F-4577-BEDB-DB7B155C7738}" type="slidenum">
              <a:rPr lang="en-US" smtClean="0"/>
              <a:t>‹#›</a:t>
            </a:fld>
            <a:endParaRPr lang="en-US"/>
          </a:p>
        </p:txBody>
      </p:sp>
    </p:spTree>
    <p:extLst>
      <p:ext uri="{BB962C8B-B14F-4D97-AF65-F5344CB8AC3E}">
        <p14:creationId xmlns:p14="http://schemas.microsoft.com/office/powerpoint/2010/main" val="311106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7EA69-09B1-4DFB-9C23-B75E7A5844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F8D536-3E02-4417-BC68-567E4832749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B8AFEB-9BEB-4C37-B5B3-50F35CEAEC9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25EFEB-7304-48A7-AAD7-277339DF5104}"/>
              </a:ext>
            </a:extLst>
          </p:cNvPr>
          <p:cNvSpPr>
            <a:spLocks noGrp="1"/>
          </p:cNvSpPr>
          <p:nvPr>
            <p:ph type="dt" sz="half" idx="10"/>
          </p:nvPr>
        </p:nvSpPr>
        <p:spPr/>
        <p:txBody>
          <a:bodyPr/>
          <a:lstStyle/>
          <a:p>
            <a:fld id="{C2AB1DC9-C4D2-4071-9B7F-A4BCBB346D27}" type="datetimeFigureOut">
              <a:rPr lang="en-US" smtClean="0"/>
              <a:t>12/11/2019</a:t>
            </a:fld>
            <a:endParaRPr lang="en-US"/>
          </a:p>
        </p:txBody>
      </p:sp>
      <p:sp>
        <p:nvSpPr>
          <p:cNvPr id="6" name="Footer Placeholder 5">
            <a:extLst>
              <a:ext uri="{FF2B5EF4-FFF2-40B4-BE49-F238E27FC236}">
                <a16:creationId xmlns:a16="http://schemas.microsoft.com/office/drawing/2014/main" id="{B66D679E-49FF-4754-99CE-B3940E54C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B2A101-A1D3-405A-9F24-38AE016538D3}"/>
              </a:ext>
            </a:extLst>
          </p:cNvPr>
          <p:cNvSpPr>
            <a:spLocks noGrp="1"/>
          </p:cNvSpPr>
          <p:nvPr>
            <p:ph type="sldNum" sz="quarter" idx="12"/>
          </p:nvPr>
        </p:nvSpPr>
        <p:spPr/>
        <p:txBody>
          <a:bodyPr/>
          <a:lstStyle/>
          <a:p>
            <a:fld id="{44E90DEE-026F-4577-BEDB-DB7B155C7738}" type="slidenum">
              <a:rPr lang="en-US" smtClean="0"/>
              <a:t>‹#›</a:t>
            </a:fld>
            <a:endParaRPr lang="en-US"/>
          </a:p>
        </p:txBody>
      </p:sp>
    </p:spTree>
    <p:extLst>
      <p:ext uri="{BB962C8B-B14F-4D97-AF65-F5344CB8AC3E}">
        <p14:creationId xmlns:p14="http://schemas.microsoft.com/office/powerpoint/2010/main" val="1292687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C3E4-4062-4BEA-BC5F-3DB6D3A213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63D7BF-B98A-4DE0-9E68-4CFE5BDBBB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9ACB3C4-B648-40F6-A69B-0E224A26CB1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8D72DA-69D2-4980-B6F8-E959A2AD67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CD0BA47-A44B-4461-99E7-D18A4B50371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D73C64-BC0D-4962-8981-E10EF8A3AEF6}"/>
              </a:ext>
            </a:extLst>
          </p:cNvPr>
          <p:cNvSpPr>
            <a:spLocks noGrp="1"/>
          </p:cNvSpPr>
          <p:nvPr>
            <p:ph type="dt" sz="half" idx="10"/>
          </p:nvPr>
        </p:nvSpPr>
        <p:spPr/>
        <p:txBody>
          <a:bodyPr/>
          <a:lstStyle/>
          <a:p>
            <a:fld id="{C2AB1DC9-C4D2-4071-9B7F-A4BCBB346D27}" type="datetimeFigureOut">
              <a:rPr lang="en-US" smtClean="0"/>
              <a:t>12/11/2019</a:t>
            </a:fld>
            <a:endParaRPr lang="en-US"/>
          </a:p>
        </p:txBody>
      </p:sp>
      <p:sp>
        <p:nvSpPr>
          <p:cNvPr id="8" name="Footer Placeholder 7">
            <a:extLst>
              <a:ext uri="{FF2B5EF4-FFF2-40B4-BE49-F238E27FC236}">
                <a16:creationId xmlns:a16="http://schemas.microsoft.com/office/drawing/2014/main" id="{05F0ED0A-DFFF-42E7-9F5F-F9BD20AB8E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DB1403-AE34-444F-AED2-2DF8C01AD6E4}"/>
              </a:ext>
            </a:extLst>
          </p:cNvPr>
          <p:cNvSpPr>
            <a:spLocks noGrp="1"/>
          </p:cNvSpPr>
          <p:nvPr>
            <p:ph type="sldNum" sz="quarter" idx="12"/>
          </p:nvPr>
        </p:nvSpPr>
        <p:spPr/>
        <p:txBody>
          <a:bodyPr/>
          <a:lstStyle/>
          <a:p>
            <a:fld id="{44E90DEE-026F-4577-BEDB-DB7B155C7738}" type="slidenum">
              <a:rPr lang="en-US" smtClean="0"/>
              <a:t>‹#›</a:t>
            </a:fld>
            <a:endParaRPr lang="en-US"/>
          </a:p>
        </p:txBody>
      </p:sp>
    </p:spTree>
    <p:extLst>
      <p:ext uri="{BB962C8B-B14F-4D97-AF65-F5344CB8AC3E}">
        <p14:creationId xmlns:p14="http://schemas.microsoft.com/office/powerpoint/2010/main" val="3696335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3432F-A34C-4540-90F7-878FAE28A6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023180-CFFE-4D39-B400-7830E7EE314F}"/>
              </a:ext>
            </a:extLst>
          </p:cNvPr>
          <p:cNvSpPr>
            <a:spLocks noGrp="1"/>
          </p:cNvSpPr>
          <p:nvPr>
            <p:ph type="dt" sz="half" idx="10"/>
          </p:nvPr>
        </p:nvSpPr>
        <p:spPr/>
        <p:txBody>
          <a:bodyPr/>
          <a:lstStyle/>
          <a:p>
            <a:fld id="{C2AB1DC9-C4D2-4071-9B7F-A4BCBB346D27}" type="datetimeFigureOut">
              <a:rPr lang="en-US" smtClean="0"/>
              <a:t>12/11/2019</a:t>
            </a:fld>
            <a:endParaRPr lang="en-US"/>
          </a:p>
        </p:txBody>
      </p:sp>
      <p:sp>
        <p:nvSpPr>
          <p:cNvPr id="4" name="Footer Placeholder 3">
            <a:extLst>
              <a:ext uri="{FF2B5EF4-FFF2-40B4-BE49-F238E27FC236}">
                <a16:creationId xmlns:a16="http://schemas.microsoft.com/office/drawing/2014/main" id="{CAA57501-D6C8-48D4-A316-0DEF72D478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14DAFC-0B8D-410D-84F7-D5559F0357B0}"/>
              </a:ext>
            </a:extLst>
          </p:cNvPr>
          <p:cNvSpPr>
            <a:spLocks noGrp="1"/>
          </p:cNvSpPr>
          <p:nvPr>
            <p:ph type="sldNum" sz="quarter" idx="12"/>
          </p:nvPr>
        </p:nvSpPr>
        <p:spPr/>
        <p:txBody>
          <a:bodyPr/>
          <a:lstStyle/>
          <a:p>
            <a:fld id="{44E90DEE-026F-4577-BEDB-DB7B155C7738}" type="slidenum">
              <a:rPr lang="en-US" smtClean="0"/>
              <a:t>‹#›</a:t>
            </a:fld>
            <a:endParaRPr lang="en-US"/>
          </a:p>
        </p:txBody>
      </p:sp>
    </p:spTree>
    <p:extLst>
      <p:ext uri="{BB962C8B-B14F-4D97-AF65-F5344CB8AC3E}">
        <p14:creationId xmlns:p14="http://schemas.microsoft.com/office/powerpoint/2010/main" val="3982262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2015A6-F75B-47C6-B08F-A0720304DD39}"/>
              </a:ext>
            </a:extLst>
          </p:cNvPr>
          <p:cNvSpPr>
            <a:spLocks noGrp="1"/>
          </p:cNvSpPr>
          <p:nvPr>
            <p:ph type="dt" sz="half" idx="10"/>
          </p:nvPr>
        </p:nvSpPr>
        <p:spPr/>
        <p:txBody>
          <a:bodyPr/>
          <a:lstStyle/>
          <a:p>
            <a:fld id="{C2AB1DC9-C4D2-4071-9B7F-A4BCBB346D27}" type="datetimeFigureOut">
              <a:rPr lang="en-US" smtClean="0"/>
              <a:t>12/11/2019</a:t>
            </a:fld>
            <a:endParaRPr lang="en-US"/>
          </a:p>
        </p:txBody>
      </p:sp>
      <p:sp>
        <p:nvSpPr>
          <p:cNvPr id="3" name="Footer Placeholder 2">
            <a:extLst>
              <a:ext uri="{FF2B5EF4-FFF2-40B4-BE49-F238E27FC236}">
                <a16:creationId xmlns:a16="http://schemas.microsoft.com/office/drawing/2014/main" id="{401D8FAB-7912-4D71-A47D-CDC2649F73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9FA6F7-97ED-4E28-B6B6-BDE91B501B7A}"/>
              </a:ext>
            </a:extLst>
          </p:cNvPr>
          <p:cNvSpPr>
            <a:spLocks noGrp="1"/>
          </p:cNvSpPr>
          <p:nvPr>
            <p:ph type="sldNum" sz="quarter" idx="12"/>
          </p:nvPr>
        </p:nvSpPr>
        <p:spPr/>
        <p:txBody>
          <a:bodyPr/>
          <a:lstStyle/>
          <a:p>
            <a:fld id="{44E90DEE-026F-4577-BEDB-DB7B155C7738}" type="slidenum">
              <a:rPr lang="en-US" smtClean="0"/>
              <a:t>‹#›</a:t>
            </a:fld>
            <a:endParaRPr lang="en-US"/>
          </a:p>
        </p:txBody>
      </p:sp>
    </p:spTree>
    <p:extLst>
      <p:ext uri="{BB962C8B-B14F-4D97-AF65-F5344CB8AC3E}">
        <p14:creationId xmlns:p14="http://schemas.microsoft.com/office/powerpoint/2010/main" val="2702554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CBE03-CFBB-47D1-AAA8-0ED9B6098E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802FBB-3307-4270-879B-F23D8E7330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EFB94D-D0E2-466D-9E0A-63B9F38F6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21C5D7-EA0F-4AF6-ACD1-0D54160D5BD3}"/>
              </a:ext>
            </a:extLst>
          </p:cNvPr>
          <p:cNvSpPr>
            <a:spLocks noGrp="1"/>
          </p:cNvSpPr>
          <p:nvPr>
            <p:ph type="dt" sz="half" idx="10"/>
          </p:nvPr>
        </p:nvSpPr>
        <p:spPr/>
        <p:txBody>
          <a:bodyPr/>
          <a:lstStyle/>
          <a:p>
            <a:fld id="{C2AB1DC9-C4D2-4071-9B7F-A4BCBB346D27}" type="datetimeFigureOut">
              <a:rPr lang="en-US" smtClean="0"/>
              <a:t>12/11/2019</a:t>
            </a:fld>
            <a:endParaRPr lang="en-US"/>
          </a:p>
        </p:txBody>
      </p:sp>
      <p:sp>
        <p:nvSpPr>
          <p:cNvPr id="6" name="Footer Placeholder 5">
            <a:extLst>
              <a:ext uri="{FF2B5EF4-FFF2-40B4-BE49-F238E27FC236}">
                <a16:creationId xmlns:a16="http://schemas.microsoft.com/office/drawing/2014/main" id="{34F39BB2-B64E-4B17-B0C8-E58509AB9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87EE9D-FA0A-45A8-83C5-526ABBBBA0A6}"/>
              </a:ext>
            </a:extLst>
          </p:cNvPr>
          <p:cNvSpPr>
            <a:spLocks noGrp="1"/>
          </p:cNvSpPr>
          <p:nvPr>
            <p:ph type="sldNum" sz="quarter" idx="12"/>
          </p:nvPr>
        </p:nvSpPr>
        <p:spPr/>
        <p:txBody>
          <a:bodyPr/>
          <a:lstStyle/>
          <a:p>
            <a:fld id="{44E90DEE-026F-4577-BEDB-DB7B155C7738}" type="slidenum">
              <a:rPr lang="en-US" smtClean="0"/>
              <a:t>‹#›</a:t>
            </a:fld>
            <a:endParaRPr lang="en-US"/>
          </a:p>
        </p:txBody>
      </p:sp>
    </p:spTree>
    <p:extLst>
      <p:ext uri="{BB962C8B-B14F-4D97-AF65-F5344CB8AC3E}">
        <p14:creationId xmlns:p14="http://schemas.microsoft.com/office/powerpoint/2010/main" val="3960125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FB0A2-BF07-4F3A-AF22-86D95B288A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4C520A-595F-49AF-A36F-AC9BB520D5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DF5DBF-946F-4FB0-BB28-6CFAB63F4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371FC7-E5E8-4634-8AAE-38473E73B7DE}"/>
              </a:ext>
            </a:extLst>
          </p:cNvPr>
          <p:cNvSpPr>
            <a:spLocks noGrp="1"/>
          </p:cNvSpPr>
          <p:nvPr>
            <p:ph type="dt" sz="half" idx="10"/>
          </p:nvPr>
        </p:nvSpPr>
        <p:spPr/>
        <p:txBody>
          <a:bodyPr/>
          <a:lstStyle/>
          <a:p>
            <a:fld id="{C2AB1DC9-C4D2-4071-9B7F-A4BCBB346D27}" type="datetimeFigureOut">
              <a:rPr lang="en-US" smtClean="0"/>
              <a:t>12/11/2019</a:t>
            </a:fld>
            <a:endParaRPr lang="en-US"/>
          </a:p>
        </p:txBody>
      </p:sp>
      <p:sp>
        <p:nvSpPr>
          <p:cNvPr id="6" name="Footer Placeholder 5">
            <a:extLst>
              <a:ext uri="{FF2B5EF4-FFF2-40B4-BE49-F238E27FC236}">
                <a16:creationId xmlns:a16="http://schemas.microsoft.com/office/drawing/2014/main" id="{E873B9CF-485F-4393-8E92-CBF9CD0930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4CF271-9288-4464-9209-00C46ADA3B8C}"/>
              </a:ext>
            </a:extLst>
          </p:cNvPr>
          <p:cNvSpPr>
            <a:spLocks noGrp="1"/>
          </p:cNvSpPr>
          <p:nvPr>
            <p:ph type="sldNum" sz="quarter" idx="12"/>
          </p:nvPr>
        </p:nvSpPr>
        <p:spPr/>
        <p:txBody>
          <a:bodyPr/>
          <a:lstStyle/>
          <a:p>
            <a:fld id="{44E90DEE-026F-4577-BEDB-DB7B155C7738}" type="slidenum">
              <a:rPr lang="en-US" smtClean="0"/>
              <a:t>‹#›</a:t>
            </a:fld>
            <a:endParaRPr lang="en-US"/>
          </a:p>
        </p:txBody>
      </p:sp>
    </p:spTree>
    <p:extLst>
      <p:ext uri="{BB962C8B-B14F-4D97-AF65-F5344CB8AC3E}">
        <p14:creationId xmlns:p14="http://schemas.microsoft.com/office/powerpoint/2010/main" val="660179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3B1B9-2004-499E-9EB6-808F0ECD33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DED270-7AC1-4B83-8CF3-881D46D41B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3E930-ADF5-466E-827C-E095FBF969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AB1DC9-C4D2-4071-9B7F-A4BCBB346D27}" type="datetimeFigureOut">
              <a:rPr lang="en-US" smtClean="0"/>
              <a:t>12/11/2019</a:t>
            </a:fld>
            <a:endParaRPr lang="en-US"/>
          </a:p>
        </p:txBody>
      </p:sp>
      <p:sp>
        <p:nvSpPr>
          <p:cNvPr id="5" name="Footer Placeholder 4">
            <a:extLst>
              <a:ext uri="{FF2B5EF4-FFF2-40B4-BE49-F238E27FC236}">
                <a16:creationId xmlns:a16="http://schemas.microsoft.com/office/drawing/2014/main" id="{7BD3C068-E873-4964-81D4-C6AB5482D3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3AFF8A-91B8-4879-A24A-97ABA176AE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E90DEE-026F-4577-BEDB-DB7B155C7738}" type="slidenum">
              <a:rPr lang="en-US" smtClean="0"/>
              <a:t>‹#›</a:t>
            </a:fld>
            <a:endParaRPr lang="en-US"/>
          </a:p>
        </p:txBody>
      </p:sp>
    </p:spTree>
    <p:extLst>
      <p:ext uri="{BB962C8B-B14F-4D97-AF65-F5344CB8AC3E}">
        <p14:creationId xmlns:p14="http://schemas.microsoft.com/office/powerpoint/2010/main" val="812998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15.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jp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10" Type="http://schemas.microsoft.com/office/2007/relationships/hdphoto" Target="../media/hdphoto1.wdp"/><Relationship Id="rId4" Type="http://schemas.openxmlformats.org/officeDocument/2006/relationships/image" Target="../media/image47.jp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0E522BE-76CB-48F9-8F93-C2FF7CA2E0C1}"/>
              </a:ext>
            </a:extLst>
          </p:cNvPr>
          <p:cNvSpPr txBox="1">
            <a:spLocks/>
          </p:cNvSpPr>
          <p:nvPr/>
        </p:nvSpPr>
        <p:spPr>
          <a:xfrm>
            <a:off x="350520" y="385766"/>
            <a:ext cx="11521440" cy="2973386"/>
          </a:xfrm>
          <a:prstGeom prst="rect">
            <a:avLst/>
          </a:prstGeom>
          <a:solidFill>
            <a:schemeClr val="bg1">
              <a:alpha val="75000"/>
            </a:schemeClr>
          </a:solidFill>
        </p:spPr>
        <p:txBody>
          <a:bodyPr vert="horz" lIns="91440" tIns="91440" rIns="91440" bIns="91440" rtlCol="0" anchor="ctr" anchorCtr="0">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latin typeface="Arial" panose="020B0604020202020204" pitchFamily="34" charset="0"/>
                <a:cs typeface="Arial" panose="020B0604020202020204" pitchFamily="34" charset="0"/>
              </a:rPr>
              <a:t>Northeastern seedling response to future precipitation scenarios:</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latin typeface="Arial" panose="020B0604020202020204" pitchFamily="34" charset="0"/>
                <a:cs typeface="Arial" panose="020B0604020202020204" pitchFamily="34" charset="0"/>
              </a:rPr>
              <a:t>implications for adaptive management</a:t>
            </a:r>
            <a:r>
              <a:rPr lang="en-US" dirty="0">
                <a:highlight>
                  <a:srgbClr val="FFFF00"/>
                </a:highlight>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lvl="0">
              <a:defRPr/>
            </a:pPr>
            <a:r>
              <a:rPr lang="en-US" sz="1600" dirty="0">
                <a:solidFill>
                  <a:prstClr val="black"/>
                </a:solidFill>
                <a:latin typeface="Arial" panose="020B0604020202020204" pitchFamily="34" charset="0"/>
                <a:cs typeface="Arial" panose="020B0604020202020204" pitchFamily="34" charset="0"/>
              </a:rPr>
              <a:t>2019 Forest Ecosystem Monitoring Cooperative Conference </a:t>
            </a:r>
          </a:p>
          <a:p>
            <a:pPr lvl="0"/>
            <a:r>
              <a:rPr lang="en-US" sz="1600" i="1" dirty="0">
                <a:solidFill>
                  <a:prstClr val="black"/>
                </a:solidFill>
                <a:latin typeface="Arial" panose="020B0604020202020204" pitchFamily="34" charset="0"/>
                <a:cs typeface="Arial" panose="020B0604020202020204" pitchFamily="34" charset="0"/>
              </a:rPr>
              <a:t>Monitoring For Impacts Of Climate Change: </a:t>
            </a:r>
          </a:p>
          <a:p>
            <a:pPr lvl="0"/>
            <a:r>
              <a:rPr lang="en-US" sz="1600" i="1" dirty="0">
                <a:solidFill>
                  <a:prstClr val="black"/>
                </a:solidFill>
                <a:latin typeface="Arial" panose="020B0604020202020204" pitchFamily="34" charset="0"/>
                <a:cs typeface="Arial" panose="020B0604020202020204" pitchFamily="34" charset="0"/>
              </a:rPr>
              <a:t>Tracking and measuring outcomes in northeastern forests</a:t>
            </a:r>
          </a:p>
          <a:p>
            <a:pPr lvl="0"/>
            <a:endParaRPr lang="en-US" sz="1600" i="1" dirty="0">
              <a:solidFill>
                <a:prstClr val="black"/>
              </a:solidFill>
              <a:latin typeface="Arial" panose="020B0604020202020204" pitchFamily="34" charset="0"/>
              <a:cs typeface="Arial" panose="020B0604020202020204" pitchFamily="34" charset="0"/>
            </a:endParaRPr>
          </a:p>
          <a:p>
            <a:pPr lvl="0"/>
            <a:r>
              <a:rPr lang="en-US" sz="1600" dirty="0">
                <a:solidFill>
                  <a:prstClr val="black"/>
                </a:solidFill>
                <a:latin typeface="Arial" panose="020B0604020202020204" pitchFamily="34" charset="0"/>
                <a:cs typeface="Arial" panose="020B0604020202020204" pitchFamily="34" charset="0"/>
              </a:rPr>
              <a:t>Burlington, VT</a:t>
            </a:r>
          </a:p>
          <a:p>
            <a:pPr lvl="0"/>
            <a:r>
              <a:rPr lang="en-US" sz="1600" dirty="0">
                <a:solidFill>
                  <a:prstClr val="black"/>
                </a:solidFill>
                <a:latin typeface="Arial" panose="020B0604020202020204" pitchFamily="34" charset="0"/>
                <a:cs typeface="Arial" panose="020B0604020202020204" pitchFamily="34" charset="0"/>
              </a:rPr>
              <a:t>December 13,</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2019</a:t>
            </a:r>
            <a:endParaRPr kumimoji="0" lang="en-US" sz="16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Rectangle 4">
            <a:extLst>
              <a:ext uri="{FF2B5EF4-FFF2-40B4-BE49-F238E27FC236}">
                <a16:creationId xmlns:a16="http://schemas.microsoft.com/office/drawing/2014/main" id="{E5D0A5F5-03F2-46D7-BE3D-98B5AC7AC6D9}"/>
              </a:ext>
            </a:extLst>
          </p:cNvPr>
          <p:cNvSpPr>
            <a:spLocks noChangeArrowheads="1"/>
          </p:cNvSpPr>
          <p:nvPr/>
        </p:nvSpPr>
        <p:spPr bwMode="auto">
          <a:xfrm>
            <a:off x="2120126" y="3673936"/>
            <a:ext cx="7943850" cy="1955867"/>
          </a:xfrm>
          <a:prstGeom prst="rect">
            <a:avLst/>
          </a:prstGeom>
          <a:solidFill>
            <a:schemeClr val="bg1">
              <a:alpha val="75000"/>
            </a:schemeClr>
          </a:solidFill>
          <a:ln>
            <a:noFill/>
          </a:ln>
          <a:extLst/>
        </p:spPr>
        <p: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Pete Clark </a:t>
            </a:r>
            <a:r>
              <a:rPr lang="en-US" sz="2400" dirty="0">
                <a:solidFill>
                  <a:prstClr val="black"/>
                </a:solidFill>
                <a:latin typeface="Arial" panose="020B0604020202020204" pitchFamily="34" charset="0"/>
                <a:cs typeface="Arial" panose="020B0604020202020204" pitchFamily="34" charset="0"/>
              </a:rPr>
              <a:t>and</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Tony D’Amato</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gn="ctr">
              <a:lnSpc>
                <a:spcPct val="90000"/>
              </a:lnSpc>
            </a:pPr>
            <a:r>
              <a:rPr lang="en-US" dirty="0">
                <a:solidFill>
                  <a:prstClr val="black"/>
                </a:solidFill>
                <a:latin typeface="Arial" panose="020B0604020202020204" pitchFamily="34" charset="0"/>
                <a:cs typeface="Arial" panose="020B0604020202020204" pitchFamily="34" charset="0"/>
              </a:rPr>
              <a:t>Rubenstein School for Environment and Natural Resources </a:t>
            </a:r>
          </a:p>
          <a:p>
            <a:pPr algn="ctr">
              <a:lnSpc>
                <a:spcPct val="90000"/>
              </a:lnSpc>
            </a:pPr>
            <a:r>
              <a:rPr lang="en-US" dirty="0">
                <a:solidFill>
                  <a:prstClr val="black"/>
                </a:solidFill>
                <a:latin typeface="Arial" panose="020B0604020202020204" pitchFamily="34" charset="0"/>
                <a:cs typeface="Arial" panose="020B0604020202020204" pitchFamily="34" charset="0"/>
              </a:rPr>
              <a:t>University of Vermont</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5DF37C9C-EE26-44C4-98D1-62A11DC04F0F}"/>
              </a:ext>
            </a:extLst>
          </p:cNvPr>
          <p:cNvGrpSpPr/>
          <p:nvPr/>
        </p:nvGrpSpPr>
        <p:grpSpPr>
          <a:xfrm>
            <a:off x="2120126" y="5853993"/>
            <a:ext cx="7943850" cy="1004007"/>
            <a:chOff x="2343150" y="5863509"/>
            <a:chExt cx="7943850" cy="1004007"/>
          </a:xfrm>
        </p:grpSpPr>
        <p:sp>
          <p:nvSpPr>
            <p:cNvPr id="13" name="Rectangle 12">
              <a:extLst>
                <a:ext uri="{FF2B5EF4-FFF2-40B4-BE49-F238E27FC236}">
                  <a16:creationId xmlns:a16="http://schemas.microsoft.com/office/drawing/2014/main" id="{92E81586-E484-40C4-9614-5C315BA631DC}"/>
                </a:ext>
              </a:extLst>
            </p:cNvPr>
            <p:cNvSpPr/>
            <p:nvPr/>
          </p:nvSpPr>
          <p:spPr>
            <a:xfrm>
              <a:off x="2343150" y="5863509"/>
              <a:ext cx="7943850" cy="1004007"/>
            </a:xfrm>
            <a:prstGeom prst="rect">
              <a:avLst/>
            </a:prstGeom>
            <a:solidFill>
              <a:schemeClr val="bg1"/>
            </a:solidFill>
            <a:ln>
              <a:noFill/>
            </a:ln>
            <a:effectLst>
              <a:outerShdw blurRad="38100" dist="25400" dir="2700000" algn="br" rotWithShape="0">
                <a:srgbClr val="000000">
                  <a:alpha val="60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48A20D4C-5D20-4145-8261-2DCB1EAC58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7612" y="6075333"/>
              <a:ext cx="1643589" cy="606295"/>
            </a:xfrm>
            <a:prstGeom prst="rect">
              <a:avLst/>
            </a:prstGeom>
          </p:spPr>
        </p:pic>
        <p:pic>
          <p:nvPicPr>
            <p:cNvPr id="23" name="Picture 4" descr="https://www.uvm.edu/sites/default/files/media/usda_nifa_centered_rgb_200x82.jpg">
              <a:extLst>
                <a:ext uri="{FF2B5EF4-FFF2-40B4-BE49-F238E27FC236}">
                  <a16:creationId xmlns:a16="http://schemas.microsoft.com/office/drawing/2014/main" id="{90E67769-5935-470A-A9AE-518EABD482F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84473" y="6127768"/>
              <a:ext cx="1471961" cy="6035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mcintire stennis logo">
              <a:extLst>
                <a:ext uri="{FF2B5EF4-FFF2-40B4-BE49-F238E27FC236}">
                  <a16:creationId xmlns:a16="http://schemas.microsoft.com/office/drawing/2014/main" id="{0B4BA8BC-E581-4E72-AB78-194FDF9C5C6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052" t="17924" r="28064" b="19501"/>
            <a:stretch/>
          </p:blipFill>
          <p:spPr bwMode="auto">
            <a:xfrm>
              <a:off x="4971218" y="6013056"/>
              <a:ext cx="816298"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necsc.umass.edu/sites/default/files/NECASC-logo_color_transparent.png">
              <a:extLst>
                <a:ext uri="{FF2B5EF4-FFF2-40B4-BE49-F238E27FC236}">
                  <a16:creationId xmlns:a16="http://schemas.microsoft.com/office/drawing/2014/main" id="{7A9879DD-0A4B-436D-8953-E2EF79F7CA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9471" y="6063760"/>
              <a:ext cx="2117365" cy="6035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54458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a:extLst>
              <a:ext uri="{FF2B5EF4-FFF2-40B4-BE49-F238E27FC236}">
                <a16:creationId xmlns:a16="http://schemas.microsoft.com/office/drawing/2014/main" id="{7E5599FD-B788-4420-98FD-69537F5FAF63}"/>
              </a:ext>
            </a:extLst>
          </p:cNvPr>
          <p:cNvPicPr>
            <a:picLocks noChangeAspect="1"/>
          </p:cNvPicPr>
          <p:nvPr/>
        </p:nvPicPr>
        <p:blipFill rotWithShape="1">
          <a:blip r:embed="rId3">
            <a:extLst>
              <a:ext uri="{28A0092B-C50C-407E-A947-70E740481C1C}">
                <a14:useLocalDpi xmlns:a14="http://schemas.microsoft.com/office/drawing/2010/main" val="0"/>
              </a:ext>
            </a:extLst>
          </a:blip>
          <a:srcRect t="13909"/>
          <a:stretch/>
        </p:blipFill>
        <p:spPr>
          <a:xfrm>
            <a:off x="674463" y="965499"/>
            <a:ext cx="8294296" cy="5747677"/>
          </a:xfrm>
          <a:prstGeom prst="rect">
            <a:avLst/>
          </a:prstGeom>
        </p:spPr>
      </p:pic>
      <p:sp>
        <p:nvSpPr>
          <p:cNvPr id="5" name="Rectangle 1">
            <a:extLst>
              <a:ext uri="{FF2B5EF4-FFF2-40B4-BE49-F238E27FC236}">
                <a16:creationId xmlns:a16="http://schemas.microsoft.com/office/drawing/2014/main" id="{F617EB37-E74E-4CCD-A819-8B90CC33BFCC}"/>
              </a:ext>
            </a:extLst>
          </p:cNvPr>
          <p:cNvSpPr>
            <a:spLocks noChangeArrowheads="1"/>
          </p:cNvSpPr>
          <p:nvPr/>
        </p:nvSpPr>
        <p:spPr bwMode="auto">
          <a:xfrm>
            <a:off x="1834483" y="5466503"/>
            <a:ext cx="6938456" cy="2462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All groups significantly different at p &lt; 0.01</a:t>
            </a:r>
            <a:endPar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B56ADD20-12B4-4220-AB45-8A7D1EF3C1BB}"/>
              </a:ext>
            </a:extLst>
          </p:cNvPr>
          <p:cNvSpPr>
            <a:spLocks noChangeArrowheads="1"/>
          </p:cNvSpPr>
          <p:nvPr/>
        </p:nvSpPr>
        <p:spPr bwMode="auto">
          <a:xfrm>
            <a:off x="951699" y="144824"/>
            <a:ext cx="8259900" cy="769441"/>
          </a:xfrm>
          <a:prstGeom prst="rect">
            <a:avLst/>
          </a:prstGeom>
          <a:noFill/>
          <a:ln>
            <a:noFill/>
          </a:ln>
          <a:effectLs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Effect of treatment on soil moisture field capacity</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dirty="0">
                <a:solidFill>
                  <a:srgbClr val="000000"/>
                </a:solidFill>
                <a:latin typeface="Arial" panose="020B0604020202020204" pitchFamily="34" charset="0"/>
                <a:cs typeface="Arial" panose="020B0604020202020204" pitchFamily="34" charset="0"/>
              </a:rPr>
              <a:t>      20cm depth three days after “rain event”</a:t>
            </a:r>
            <a:endPar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8" name="Picture 7" descr="A close up of a plant&#10;&#10;Description generated with very high confidence">
            <a:extLst>
              <a:ext uri="{FF2B5EF4-FFF2-40B4-BE49-F238E27FC236}">
                <a16:creationId xmlns:a16="http://schemas.microsoft.com/office/drawing/2014/main" id="{72184FEC-BE3C-47E2-BFF2-D5A32B5BA791}"/>
              </a:ext>
            </a:extLst>
          </p:cNvPr>
          <p:cNvPicPr>
            <a:picLocks noChangeAspect="1"/>
          </p:cNvPicPr>
          <p:nvPr/>
        </p:nvPicPr>
        <p:blipFill rotWithShape="1">
          <a:blip r:embed="rId4">
            <a:extLst>
              <a:ext uri="{28A0092B-C50C-407E-A947-70E740481C1C}">
                <a14:useLocalDpi xmlns:a14="http://schemas.microsoft.com/office/drawing/2010/main" val="0"/>
              </a:ext>
            </a:extLst>
          </a:blip>
          <a:srcRect t="8781" b="26845"/>
          <a:stretch/>
        </p:blipFill>
        <p:spPr>
          <a:xfrm rot="5400000">
            <a:off x="7441829" y="2187344"/>
            <a:ext cx="6858000" cy="2483311"/>
          </a:xfrm>
          <a:prstGeom prst="rect">
            <a:avLst/>
          </a:prstGeom>
        </p:spPr>
      </p:pic>
    </p:spTree>
    <p:extLst>
      <p:ext uri="{BB962C8B-B14F-4D97-AF65-F5344CB8AC3E}">
        <p14:creationId xmlns:p14="http://schemas.microsoft.com/office/powerpoint/2010/main" val="2573214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garden&#10;&#10;Description generated with very high confidence">
            <a:extLst>
              <a:ext uri="{FF2B5EF4-FFF2-40B4-BE49-F238E27FC236}">
                <a16:creationId xmlns:a16="http://schemas.microsoft.com/office/drawing/2014/main" id="{CD994949-6A62-4DD8-B984-7A1B926B8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111" y="0"/>
            <a:ext cx="6716889" cy="6858000"/>
          </a:xfrm>
          <a:prstGeom prst="rect">
            <a:avLst/>
          </a:prstGeom>
        </p:spPr>
      </p:pic>
      <p:pic>
        <p:nvPicPr>
          <p:cNvPr id="556" name="Content Placeholder 4" descr="A green plant in a garden&#10;&#10;Description generated with very high confidence">
            <a:extLst>
              <a:ext uri="{FF2B5EF4-FFF2-40B4-BE49-F238E27FC236}">
                <a16:creationId xmlns:a16="http://schemas.microsoft.com/office/drawing/2014/main" id="{4B721B94-D7FC-405F-A2FE-1D2A8E29CC8B}"/>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8713" r="9668"/>
          <a:stretch/>
        </p:blipFill>
        <p:spPr>
          <a:xfrm>
            <a:off x="5512055" y="-28895"/>
            <a:ext cx="6716889" cy="6862650"/>
          </a:xfrm>
        </p:spPr>
      </p:pic>
      <p:pic>
        <p:nvPicPr>
          <p:cNvPr id="2" name="Picture 1">
            <a:extLst>
              <a:ext uri="{FF2B5EF4-FFF2-40B4-BE49-F238E27FC236}">
                <a16:creationId xmlns:a16="http://schemas.microsoft.com/office/drawing/2014/main" id="{F9D0A300-BC2F-4E85-8829-AE026D1C938D}"/>
              </a:ext>
            </a:extLst>
          </p:cNvPr>
          <p:cNvPicPr>
            <a:picLocks noChangeAspect="1"/>
          </p:cNvPicPr>
          <p:nvPr/>
        </p:nvPicPr>
        <p:blipFill>
          <a:blip r:embed="rId5"/>
          <a:stretch>
            <a:fillRect/>
          </a:stretch>
        </p:blipFill>
        <p:spPr>
          <a:xfrm>
            <a:off x="82994" y="164424"/>
            <a:ext cx="5291744" cy="6572346"/>
          </a:xfrm>
          <a:prstGeom prst="rect">
            <a:avLst/>
          </a:prstGeom>
        </p:spPr>
      </p:pic>
    </p:spTree>
    <p:extLst>
      <p:ext uri="{BB962C8B-B14F-4D97-AF65-F5344CB8AC3E}">
        <p14:creationId xmlns:p14="http://schemas.microsoft.com/office/powerpoint/2010/main" val="2266036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07AC3E-FEAE-4D45-9BB1-7C376D2501C6}"/>
              </a:ext>
            </a:extLst>
          </p:cNvPr>
          <p:cNvSpPr/>
          <p:nvPr/>
        </p:nvSpPr>
        <p:spPr>
          <a:xfrm>
            <a:off x="0" y="0"/>
            <a:ext cx="4156811" cy="68580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898D59-A7FD-4246-BAD7-436D4F013707}"/>
              </a:ext>
            </a:extLst>
          </p:cNvPr>
          <p:cNvSpPr>
            <a:spLocks noGrp="1"/>
          </p:cNvSpPr>
          <p:nvPr>
            <p:ph type="title"/>
          </p:nvPr>
        </p:nvSpPr>
        <p:spPr>
          <a:xfrm>
            <a:off x="-18863" y="-1183"/>
            <a:ext cx="4175673" cy="1781175"/>
          </a:xfrm>
          <a:ln>
            <a:solidFill>
              <a:schemeClr val="bg1"/>
            </a:solidFill>
          </a:ln>
        </p:spPr>
        <p:txBody>
          <a:bodyPr>
            <a:normAutofit/>
          </a:bodyPr>
          <a:lstStyle/>
          <a:p>
            <a:pPr algn="ctr"/>
            <a:r>
              <a:rPr lang="en-US" sz="3600" dirty="0">
                <a:solidFill>
                  <a:srgbClr val="FFFFFF"/>
                </a:solidFill>
                <a:latin typeface="Arial" panose="020B0604020202020204" pitchFamily="34" charset="0"/>
                <a:cs typeface="Arial" panose="020B0604020202020204" pitchFamily="34" charset="0"/>
              </a:rPr>
              <a:t>First Year Survival</a:t>
            </a:r>
            <a:br>
              <a:rPr lang="en-US" sz="3600" dirty="0">
                <a:solidFill>
                  <a:srgbClr val="FFFFFF"/>
                </a:solidFill>
                <a:latin typeface="Arial" panose="020B0604020202020204" pitchFamily="34" charset="0"/>
                <a:cs typeface="Arial" panose="020B0604020202020204" pitchFamily="34" charset="0"/>
              </a:rPr>
            </a:br>
            <a:br>
              <a:rPr lang="en-US" sz="2200" dirty="0">
                <a:solidFill>
                  <a:srgbClr val="FFFFFF"/>
                </a:solidFill>
                <a:latin typeface="Arial" panose="020B0604020202020204" pitchFamily="34" charset="0"/>
                <a:cs typeface="Arial" panose="020B0604020202020204" pitchFamily="34" charset="0"/>
              </a:rPr>
            </a:br>
            <a:r>
              <a:rPr lang="en-US" sz="2200" dirty="0">
                <a:solidFill>
                  <a:srgbClr val="FFFFFF"/>
                </a:solidFill>
                <a:latin typeface="Arial" panose="020B0604020202020204" pitchFamily="34" charset="0"/>
                <a:cs typeface="Arial" panose="020B0604020202020204" pitchFamily="34" charset="0"/>
              </a:rPr>
              <a:t>direct seeded species in scarified soils</a:t>
            </a:r>
          </a:p>
        </p:txBody>
      </p:sp>
      <p:sp>
        <p:nvSpPr>
          <p:cNvPr id="3" name="Content Placeholder 2">
            <a:extLst>
              <a:ext uri="{FF2B5EF4-FFF2-40B4-BE49-F238E27FC236}">
                <a16:creationId xmlns:a16="http://schemas.microsoft.com/office/drawing/2014/main" id="{DF03D25E-2BE5-4A44-AA71-BFC6B5D9A434}"/>
              </a:ext>
            </a:extLst>
          </p:cNvPr>
          <p:cNvSpPr>
            <a:spLocks noGrp="1"/>
          </p:cNvSpPr>
          <p:nvPr>
            <p:ph idx="1"/>
          </p:nvPr>
        </p:nvSpPr>
        <p:spPr>
          <a:xfrm>
            <a:off x="219245" y="1973637"/>
            <a:ext cx="3901817" cy="2547564"/>
          </a:xfrm>
        </p:spPr>
        <p:txBody>
          <a:bodyPr>
            <a:normAutofit/>
          </a:bodyPr>
          <a:lstStyle/>
          <a:p>
            <a:r>
              <a:rPr lang="en-US" sz="2200" dirty="0">
                <a:solidFill>
                  <a:schemeClr val="bg1"/>
                </a:solidFill>
                <a:latin typeface="Arial" panose="020B0604020202020204" pitchFamily="34" charset="0"/>
                <a:cs typeface="Arial" panose="020B0604020202020204" pitchFamily="34" charset="0"/>
              </a:rPr>
              <a:t>Response generally follow expected trends but:</a:t>
            </a:r>
          </a:p>
          <a:p>
            <a:pPr lvl="1"/>
            <a:endParaRPr lang="en-US" sz="1800" dirty="0">
              <a:solidFill>
                <a:schemeClr val="bg1"/>
              </a:solidFill>
              <a:latin typeface="Arial" panose="020B0604020202020204" pitchFamily="34" charset="0"/>
              <a:cs typeface="Arial" panose="020B0604020202020204" pitchFamily="34" charset="0"/>
            </a:endParaRPr>
          </a:p>
          <a:p>
            <a:pPr lvl="1"/>
            <a:r>
              <a:rPr lang="en-US" sz="1800" dirty="0">
                <a:solidFill>
                  <a:schemeClr val="bg1"/>
                </a:solidFill>
                <a:latin typeface="Arial" panose="020B0604020202020204" pitchFamily="34" charset="0"/>
                <a:cs typeface="Arial" panose="020B0604020202020204" pitchFamily="34" charset="0"/>
              </a:rPr>
              <a:t>Species can be grouped as </a:t>
            </a:r>
            <a:r>
              <a:rPr lang="en-US" sz="1800" b="1" dirty="0">
                <a:ln w="9525">
                  <a:solidFill>
                    <a:srgbClr val="7030A0"/>
                  </a:solidFill>
                </a:ln>
                <a:solidFill>
                  <a:schemeClr val="bg1"/>
                </a:solidFill>
                <a:latin typeface="Arial" panose="020B0604020202020204" pitchFamily="34" charset="0"/>
                <a:cs typeface="Arial" panose="020B0604020202020204" pitchFamily="34" charset="0"/>
              </a:rPr>
              <a:t>INSENSITIVE</a:t>
            </a:r>
            <a:r>
              <a:rPr lang="en-US" sz="1800" dirty="0">
                <a:ln>
                  <a:solidFill>
                    <a:schemeClr val="accent1"/>
                  </a:solidFill>
                </a:ln>
                <a:solidFill>
                  <a:schemeClr val="bg1"/>
                </a:solidFill>
                <a:latin typeface="Arial" panose="020B0604020202020204" pitchFamily="34" charset="0"/>
                <a:cs typeface="Arial" panose="020B0604020202020204" pitchFamily="34" charset="0"/>
              </a:rPr>
              <a:t> </a:t>
            </a:r>
            <a:r>
              <a:rPr lang="en-US" sz="1800" dirty="0">
                <a:solidFill>
                  <a:schemeClr val="bg1"/>
                </a:solidFill>
                <a:latin typeface="Arial" panose="020B0604020202020204" pitchFamily="34" charset="0"/>
                <a:cs typeface="Arial" panose="020B0604020202020204" pitchFamily="34" charset="0"/>
              </a:rPr>
              <a:t>or</a:t>
            </a:r>
            <a:r>
              <a:rPr lang="en-US" sz="1800" dirty="0">
                <a:ln>
                  <a:solidFill>
                    <a:schemeClr val="accent1"/>
                  </a:solidFill>
                </a:ln>
                <a:solidFill>
                  <a:schemeClr val="bg1"/>
                </a:solidFill>
                <a:latin typeface="Arial" panose="020B0604020202020204" pitchFamily="34" charset="0"/>
                <a:cs typeface="Arial" panose="020B0604020202020204" pitchFamily="34" charset="0"/>
              </a:rPr>
              <a:t> </a:t>
            </a:r>
            <a:r>
              <a:rPr lang="en-US" sz="1800" b="1" dirty="0">
                <a:ln w="9525">
                  <a:solidFill>
                    <a:schemeClr val="accent2"/>
                  </a:solidFill>
                </a:ln>
                <a:solidFill>
                  <a:schemeClr val="bg1"/>
                </a:solidFill>
                <a:latin typeface="Arial" panose="020B0604020202020204" pitchFamily="34" charset="0"/>
                <a:cs typeface="Arial" panose="020B0604020202020204" pitchFamily="34" charset="0"/>
              </a:rPr>
              <a:t>SENSITIVE</a:t>
            </a:r>
            <a:endParaRPr lang="en-US" sz="1800" b="1" dirty="0">
              <a:ln w="9525">
                <a:solidFill>
                  <a:schemeClr val="accent2"/>
                </a:solidFill>
              </a:ln>
              <a:solidFill>
                <a:schemeClr val="accent2"/>
              </a:solidFill>
              <a:effectLst>
                <a:outerShdw blurRad="38100" dist="38100" dir="2700000" algn="tl">
                  <a:schemeClr val="bg1">
                    <a:alpha val="43000"/>
                  </a:schemeClr>
                </a:outerShdw>
              </a:effectLst>
              <a:latin typeface="Arial" panose="020B0604020202020204" pitchFamily="34" charset="0"/>
              <a:cs typeface="Arial" panose="020B0604020202020204" pitchFamily="34" charset="0"/>
            </a:endParaRPr>
          </a:p>
          <a:p>
            <a:pPr lvl="1"/>
            <a:endParaRPr lang="en-US" sz="1800" dirty="0">
              <a:solidFill>
                <a:schemeClr val="bg1"/>
              </a:solidFill>
              <a:latin typeface="Arial" panose="020B0604020202020204" pitchFamily="34" charset="0"/>
              <a:cs typeface="Arial" panose="020B0604020202020204" pitchFamily="34" charset="0"/>
            </a:endParaRPr>
          </a:p>
          <a:p>
            <a:pPr lvl="1"/>
            <a:r>
              <a:rPr lang="en-US" sz="1800" dirty="0">
                <a:solidFill>
                  <a:schemeClr val="bg1"/>
                </a:solidFill>
                <a:latin typeface="Arial" panose="020B0604020202020204" pitchFamily="34" charset="0"/>
                <a:cs typeface="Arial" panose="020B0604020202020204" pitchFamily="34" charset="0"/>
              </a:rPr>
              <a:t>Interspecies response likely driven by functional traits</a:t>
            </a:r>
          </a:p>
        </p:txBody>
      </p:sp>
      <p:sp>
        <p:nvSpPr>
          <p:cNvPr id="4" name="Arrow: Down 3">
            <a:extLst>
              <a:ext uri="{FF2B5EF4-FFF2-40B4-BE49-F238E27FC236}">
                <a16:creationId xmlns:a16="http://schemas.microsoft.com/office/drawing/2014/main" id="{84A7B0B7-3EE2-47A1-81B1-FCB785BA5AC8}"/>
              </a:ext>
            </a:extLst>
          </p:cNvPr>
          <p:cNvSpPr/>
          <p:nvPr/>
        </p:nvSpPr>
        <p:spPr>
          <a:xfrm rot="10800000">
            <a:off x="9720233" y="484740"/>
            <a:ext cx="681930" cy="53762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US" sz="2200" dirty="0">
                <a:latin typeface="Arial" panose="020B0604020202020204" pitchFamily="34" charset="0"/>
                <a:cs typeface="Arial" panose="020B0604020202020204" pitchFamily="34" charset="0"/>
              </a:rPr>
              <a:t>Seed Mass</a:t>
            </a:r>
          </a:p>
        </p:txBody>
      </p:sp>
      <p:pic>
        <p:nvPicPr>
          <p:cNvPr id="9" name="Picture 2" descr="Image result for red oak seed">
            <a:extLst>
              <a:ext uri="{FF2B5EF4-FFF2-40B4-BE49-F238E27FC236}">
                <a16:creationId xmlns:a16="http://schemas.microsoft.com/office/drawing/2014/main" id="{0ABCC90E-FC45-438B-83A4-0013A19321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61" t="5498" r="21172" b="5498"/>
          <a:stretch/>
        </p:blipFill>
        <p:spPr bwMode="auto">
          <a:xfrm rot="16200000">
            <a:off x="10469949" y="199560"/>
            <a:ext cx="1097279" cy="10972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sweet birch seed">
            <a:extLst>
              <a:ext uri="{FF2B5EF4-FFF2-40B4-BE49-F238E27FC236}">
                <a16:creationId xmlns:a16="http://schemas.microsoft.com/office/drawing/2014/main" id="{BF267602-13A8-4DAC-B79D-F878335FD8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766" b="19759"/>
          <a:stretch/>
        </p:blipFill>
        <p:spPr bwMode="auto">
          <a:xfrm>
            <a:off x="10452814" y="5111139"/>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a:extLst>
              <a:ext uri="{FF2B5EF4-FFF2-40B4-BE49-F238E27FC236}">
                <a16:creationId xmlns:a16="http://schemas.microsoft.com/office/drawing/2014/main" id="{9FA0B8A5-1B59-4DA6-8E5C-F704C4854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67" r="2367"/>
          <a:stretch/>
        </p:blipFill>
        <p:spPr bwMode="auto">
          <a:xfrm>
            <a:off x="10452814" y="388324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merican beech seed">
            <a:extLst>
              <a:ext uri="{FF2B5EF4-FFF2-40B4-BE49-F238E27FC236}">
                <a16:creationId xmlns:a16="http://schemas.microsoft.com/office/drawing/2014/main" id="{CB166483-A43B-46FF-BDB4-04CDBDC960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156" t="18870" r="32107" b="12524"/>
          <a:stretch/>
        </p:blipFill>
        <p:spPr bwMode="auto">
          <a:xfrm>
            <a:off x="10469949" y="142745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ugar maple seed">
            <a:extLst>
              <a:ext uri="{FF2B5EF4-FFF2-40B4-BE49-F238E27FC236}">
                <a16:creationId xmlns:a16="http://schemas.microsoft.com/office/drawing/2014/main" id="{DF55E7BB-43BB-43A6-A2BA-04C8F445FA0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607" r="8392"/>
          <a:stretch/>
        </p:blipFill>
        <p:spPr bwMode="auto">
          <a:xfrm>
            <a:off x="10469949" y="2655349"/>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60DD277-BF66-410C-A9C0-6C93A41E0861}"/>
              </a:ext>
            </a:extLst>
          </p:cNvPr>
          <p:cNvPicPr>
            <a:picLocks noChangeAspect="1"/>
          </p:cNvPicPr>
          <p:nvPr/>
        </p:nvPicPr>
        <p:blipFill rotWithShape="1">
          <a:blip r:embed="rId8"/>
          <a:srcRect t="5623" r="6313"/>
          <a:stretch/>
        </p:blipFill>
        <p:spPr>
          <a:xfrm>
            <a:off x="4684529" y="43952"/>
            <a:ext cx="4966248" cy="6814048"/>
          </a:xfrm>
          <a:prstGeom prst="rect">
            <a:avLst/>
          </a:prstGeom>
        </p:spPr>
      </p:pic>
      <p:grpSp>
        <p:nvGrpSpPr>
          <p:cNvPr id="15" name="Group 14">
            <a:extLst>
              <a:ext uri="{FF2B5EF4-FFF2-40B4-BE49-F238E27FC236}">
                <a16:creationId xmlns:a16="http://schemas.microsoft.com/office/drawing/2014/main" id="{B1221C62-4828-4E4D-BCB5-7F9054743A0E}"/>
              </a:ext>
            </a:extLst>
          </p:cNvPr>
          <p:cNvGrpSpPr/>
          <p:nvPr/>
        </p:nvGrpSpPr>
        <p:grpSpPr>
          <a:xfrm>
            <a:off x="5100194" y="57505"/>
            <a:ext cx="4485240" cy="6357417"/>
            <a:chOff x="5100194" y="41176"/>
            <a:chExt cx="4485240" cy="6357417"/>
          </a:xfrm>
        </p:grpSpPr>
        <p:sp>
          <p:nvSpPr>
            <p:cNvPr id="13" name="Freeform: Shape 12">
              <a:extLst>
                <a:ext uri="{FF2B5EF4-FFF2-40B4-BE49-F238E27FC236}">
                  <a16:creationId xmlns:a16="http://schemas.microsoft.com/office/drawing/2014/main" id="{76D2CA7F-0E02-4876-AE47-F9F227C50078}"/>
                </a:ext>
              </a:extLst>
            </p:cNvPr>
            <p:cNvSpPr/>
            <p:nvPr/>
          </p:nvSpPr>
          <p:spPr>
            <a:xfrm>
              <a:off x="5100194" y="41176"/>
              <a:ext cx="4469769" cy="3180521"/>
            </a:xfrm>
            <a:custGeom>
              <a:avLst/>
              <a:gdLst>
                <a:gd name="connsiteX0" fmla="*/ 5679 w 4469769"/>
                <a:gd name="connsiteY0" fmla="*/ 0 h 3180521"/>
                <a:gd name="connsiteX1" fmla="*/ 0 w 4469769"/>
                <a:gd name="connsiteY1" fmla="*/ 3174842 h 3180521"/>
                <a:gd name="connsiteX2" fmla="*/ 2237724 w 4469769"/>
                <a:gd name="connsiteY2" fmla="*/ 3180521 h 3180521"/>
                <a:gd name="connsiteX3" fmla="*/ 2226365 w 4469769"/>
                <a:gd name="connsiteY3" fmla="*/ 1584581 h 3180521"/>
                <a:gd name="connsiteX4" fmla="*/ 4469769 w 4469769"/>
                <a:gd name="connsiteY4" fmla="*/ 1578901 h 3180521"/>
                <a:gd name="connsiteX5" fmla="*/ 4458410 w 4469769"/>
                <a:gd name="connsiteY5" fmla="*/ 5679 h 3180521"/>
                <a:gd name="connsiteX6" fmla="*/ 5679 w 4469769"/>
                <a:gd name="connsiteY6" fmla="*/ 0 h 318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9769" h="3180521">
                  <a:moveTo>
                    <a:pt x="5679" y="0"/>
                  </a:moveTo>
                  <a:lnTo>
                    <a:pt x="0" y="3174842"/>
                  </a:lnTo>
                  <a:lnTo>
                    <a:pt x="2237724" y="3180521"/>
                  </a:lnTo>
                  <a:cubicBezTo>
                    <a:pt x="2233938" y="2648541"/>
                    <a:pt x="2230151" y="2116561"/>
                    <a:pt x="2226365" y="1584581"/>
                  </a:cubicBezTo>
                  <a:lnTo>
                    <a:pt x="4469769" y="1578901"/>
                  </a:lnTo>
                  <a:cubicBezTo>
                    <a:pt x="4465983" y="1054494"/>
                    <a:pt x="4462196" y="530086"/>
                    <a:pt x="4458410" y="5679"/>
                  </a:cubicBezTo>
                  <a:lnTo>
                    <a:pt x="5679" y="0"/>
                  </a:lnTo>
                  <a:close/>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3DCCA9BD-3539-43E5-A7AE-3D7480FE03DB}"/>
                </a:ext>
              </a:extLst>
            </p:cNvPr>
            <p:cNvSpPr/>
            <p:nvPr/>
          </p:nvSpPr>
          <p:spPr>
            <a:xfrm>
              <a:off x="5101721" y="1671145"/>
              <a:ext cx="4483713" cy="4727448"/>
            </a:xfrm>
            <a:custGeom>
              <a:avLst/>
              <a:gdLst>
                <a:gd name="connsiteX0" fmla="*/ 4471101 w 4483713"/>
                <a:gd name="connsiteY0" fmla="*/ 6306 h 4761186"/>
                <a:gd name="connsiteX1" fmla="*/ 4483713 w 4483713"/>
                <a:gd name="connsiteY1" fmla="*/ 4735961 h 4761186"/>
                <a:gd name="connsiteX2" fmla="*/ 18919 w 4483713"/>
                <a:gd name="connsiteY2" fmla="*/ 4761186 h 4761186"/>
                <a:gd name="connsiteX3" fmla="*/ 0 w 4483713"/>
                <a:gd name="connsiteY3" fmla="*/ 1601776 h 4761186"/>
                <a:gd name="connsiteX4" fmla="*/ 2270235 w 4483713"/>
                <a:gd name="connsiteY4" fmla="*/ 1608083 h 4761186"/>
                <a:gd name="connsiteX5" fmla="*/ 2257622 w 4483713"/>
                <a:gd name="connsiteY5" fmla="*/ 0 h 4761186"/>
                <a:gd name="connsiteX6" fmla="*/ 4471101 w 4483713"/>
                <a:gd name="connsiteY6" fmla="*/ 6306 h 476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3713" h="4761186">
                  <a:moveTo>
                    <a:pt x="4471101" y="6306"/>
                  </a:moveTo>
                  <a:lnTo>
                    <a:pt x="4483713" y="4735961"/>
                  </a:lnTo>
                  <a:lnTo>
                    <a:pt x="18919" y="4761186"/>
                  </a:lnTo>
                  <a:lnTo>
                    <a:pt x="0" y="1601776"/>
                  </a:lnTo>
                  <a:lnTo>
                    <a:pt x="2270235" y="1608083"/>
                  </a:lnTo>
                  <a:cubicBezTo>
                    <a:pt x="2266031" y="1072055"/>
                    <a:pt x="2261826" y="536028"/>
                    <a:pt x="2257622" y="0"/>
                  </a:cubicBezTo>
                  <a:lnTo>
                    <a:pt x="4471101" y="6306"/>
                  </a:lnTo>
                  <a:close/>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95EBEDB2-19FD-4042-A1CE-29A17CF54116}"/>
              </a:ext>
            </a:extLst>
          </p:cNvPr>
          <p:cNvGrpSpPr/>
          <p:nvPr/>
        </p:nvGrpSpPr>
        <p:grpSpPr>
          <a:xfrm>
            <a:off x="7615671" y="2267211"/>
            <a:ext cx="1674586" cy="970815"/>
            <a:chOff x="5386038" y="5411817"/>
            <a:chExt cx="1674586" cy="970815"/>
          </a:xfrm>
        </p:grpSpPr>
        <p:sp>
          <p:nvSpPr>
            <p:cNvPr id="6" name="Rectangle 5">
              <a:extLst>
                <a:ext uri="{FF2B5EF4-FFF2-40B4-BE49-F238E27FC236}">
                  <a16:creationId xmlns:a16="http://schemas.microsoft.com/office/drawing/2014/main" id="{51E62495-D905-4F21-A834-FA92B745C445}"/>
                </a:ext>
              </a:extLst>
            </p:cNvPr>
            <p:cNvSpPr/>
            <p:nvPr/>
          </p:nvSpPr>
          <p:spPr>
            <a:xfrm>
              <a:off x="5386038" y="6000540"/>
              <a:ext cx="814039" cy="3820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9BD394-FE9E-4D7F-B36E-6C356E82321E}"/>
                </a:ext>
              </a:extLst>
            </p:cNvPr>
            <p:cNvSpPr/>
            <p:nvPr/>
          </p:nvSpPr>
          <p:spPr>
            <a:xfrm>
              <a:off x="6246585" y="5411817"/>
              <a:ext cx="814039" cy="970815"/>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Content Placeholder 2">
            <a:extLst>
              <a:ext uri="{FF2B5EF4-FFF2-40B4-BE49-F238E27FC236}">
                <a16:creationId xmlns:a16="http://schemas.microsoft.com/office/drawing/2014/main" id="{011D9A1A-9984-4A40-9BE3-A14918E91B1C}"/>
              </a:ext>
            </a:extLst>
          </p:cNvPr>
          <p:cNvSpPr txBox="1">
            <a:spLocks/>
          </p:cNvSpPr>
          <p:nvPr/>
        </p:nvSpPr>
        <p:spPr>
          <a:xfrm>
            <a:off x="219245" y="4375457"/>
            <a:ext cx="3901817" cy="22285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1800" dirty="0">
              <a:solidFill>
                <a:schemeClr val="bg1"/>
              </a:solidFill>
              <a:latin typeface="Arial" panose="020B0604020202020204" pitchFamily="34" charset="0"/>
              <a:cs typeface="Arial" panose="020B0604020202020204" pitchFamily="34" charset="0"/>
            </a:endParaRPr>
          </a:p>
          <a:p>
            <a:pPr lvl="1"/>
            <a:r>
              <a:rPr lang="en-US" sz="1800" dirty="0">
                <a:solidFill>
                  <a:schemeClr val="bg1"/>
                </a:solidFill>
                <a:latin typeface="Arial" panose="020B0604020202020204" pitchFamily="34" charset="0"/>
                <a:cs typeface="Arial" panose="020B0604020202020204" pitchFamily="34" charset="0"/>
              </a:rPr>
              <a:t>Two response to </a:t>
            </a:r>
            <a:r>
              <a:rPr lang="en-US" sz="1800" b="1" dirty="0">
                <a:ln w="9525">
                  <a:solidFill>
                    <a:schemeClr val="accent1"/>
                  </a:solidFill>
                </a:ln>
                <a:solidFill>
                  <a:schemeClr val="bg1"/>
                </a:solidFill>
                <a:latin typeface="Arial" panose="020B0604020202020204" pitchFamily="34" charset="0"/>
                <a:cs typeface="Arial" panose="020B0604020202020204" pitchFamily="34" charset="0"/>
              </a:rPr>
              <a:t>WET</a:t>
            </a:r>
            <a:r>
              <a:rPr lang="en-US" sz="1800" dirty="0">
                <a:solidFill>
                  <a:schemeClr val="bg1"/>
                </a:solidFill>
                <a:latin typeface="Arial" panose="020B0604020202020204" pitchFamily="34" charset="0"/>
                <a:cs typeface="Arial" panose="020B0604020202020204" pitchFamily="34" charset="0"/>
              </a:rPr>
              <a:t> and </a:t>
            </a:r>
            <a:r>
              <a:rPr lang="en-US" sz="1800" b="1" dirty="0">
                <a:ln w="9525">
                  <a:solidFill>
                    <a:srgbClr val="FF0000"/>
                  </a:solidFill>
                </a:ln>
                <a:solidFill>
                  <a:schemeClr val="bg1"/>
                </a:solidFill>
                <a:latin typeface="Arial" panose="020B0604020202020204" pitchFamily="34" charset="0"/>
                <a:cs typeface="Arial" panose="020B0604020202020204" pitchFamily="34" charset="0"/>
              </a:rPr>
              <a:t>DRY</a:t>
            </a:r>
            <a:r>
              <a:rPr lang="en-US" sz="1800" dirty="0">
                <a:solidFill>
                  <a:schemeClr val="bg1"/>
                </a:solidFill>
                <a:latin typeface="Arial" panose="020B0604020202020204" pitchFamily="34" charset="0"/>
                <a:cs typeface="Arial" panose="020B0604020202020204" pitchFamily="34" charset="0"/>
              </a:rPr>
              <a:t> precipitation scenarios</a:t>
            </a:r>
          </a:p>
          <a:p>
            <a:endParaRPr lang="en-US" sz="2200" i="1" dirty="0">
              <a:solidFill>
                <a:schemeClr val="bg1"/>
              </a:solidFill>
              <a:latin typeface="Arial" panose="020B0604020202020204" pitchFamily="34" charset="0"/>
              <a:cs typeface="Arial" panose="020B0604020202020204" pitchFamily="34" charset="0"/>
            </a:endParaRPr>
          </a:p>
          <a:p>
            <a:r>
              <a:rPr lang="en-US" sz="2200" i="1" dirty="0">
                <a:solidFill>
                  <a:schemeClr val="bg1"/>
                </a:solidFill>
                <a:latin typeface="Arial" panose="020B0604020202020204" pitchFamily="34" charset="0"/>
                <a:cs typeface="Arial" panose="020B0604020202020204" pitchFamily="34" charset="0"/>
              </a:rPr>
              <a:t>How much do traits like seed mass matter?</a:t>
            </a:r>
          </a:p>
          <a:p>
            <a:pPr lvl="1"/>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60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014CF60-77D8-4C6A-8AD4-A8C175B7C575}"/>
              </a:ext>
            </a:extLst>
          </p:cNvPr>
          <p:cNvPicPr>
            <a:picLocks noChangeAspect="1"/>
          </p:cNvPicPr>
          <p:nvPr/>
        </p:nvPicPr>
        <p:blipFill>
          <a:blip r:embed="rId3"/>
          <a:stretch>
            <a:fillRect/>
          </a:stretch>
        </p:blipFill>
        <p:spPr>
          <a:xfrm>
            <a:off x="4309078" y="479647"/>
            <a:ext cx="7825241" cy="5920740"/>
          </a:xfrm>
          <a:prstGeom prst="rect">
            <a:avLst/>
          </a:prstGeom>
        </p:spPr>
      </p:pic>
      <p:sp>
        <p:nvSpPr>
          <p:cNvPr id="5" name="Rectangle 4">
            <a:extLst>
              <a:ext uri="{FF2B5EF4-FFF2-40B4-BE49-F238E27FC236}">
                <a16:creationId xmlns:a16="http://schemas.microsoft.com/office/drawing/2014/main" id="{2007AC3E-FEAE-4D45-9BB1-7C376D2501C6}"/>
              </a:ext>
            </a:extLst>
          </p:cNvPr>
          <p:cNvSpPr/>
          <p:nvPr/>
        </p:nvSpPr>
        <p:spPr>
          <a:xfrm>
            <a:off x="0" y="0"/>
            <a:ext cx="4156811" cy="68580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898D59-A7FD-4246-BAD7-436D4F013707}"/>
              </a:ext>
            </a:extLst>
          </p:cNvPr>
          <p:cNvSpPr>
            <a:spLocks noGrp="1"/>
          </p:cNvSpPr>
          <p:nvPr>
            <p:ph type="title"/>
          </p:nvPr>
        </p:nvSpPr>
        <p:spPr>
          <a:xfrm>
            <a:off x="-18863" y="-1177"/>
            <a:ext cx="4175673" cy="1781175"/>
          </a:xfrm>
          <a:ln>
            <a:solidFill>
              <a:schemeClr val="bg1"/>
            </a:solidFill>
          </a:ln>
        </p:spPr>
        <p:txBody>
          <a:bodyPr>
            <a:normAutofit/>
          </a:bodyPr>
          <a:lstStyle/>
          <a:p>
            <a:pPr algn="ctr"/>
            <a:r>
              <a:rPr lang="en-US" sz="3600" dirty="0">
                <a:solidFill>
                  <a:srgbClr val="FFFFFF"/>
                </a:solidFill>
                <a:latin typeface="Arial" panose="020B0604020202020204" pitchFamily="34" charset="0"/>
                <a:cs typeface="Arial" panose="020B0604020202020204" pitchFamily="34" charset="0"/>
              </a:rPr>
              <a:t>Functional Traits Matter</a:t>
            </a:r>
            <a:br>
              <a:rPr lang="en-US" sz="3600" dirty="0">
                <a:solidFill>
                  <a:srgbClr val="FFFFFF"/>
                </a:solidFill>
                <a:latin typeface="Arial" panose="020B0604020202020204" pitchFamily="34" charset="0"/>
                <a:cs typeface="Arial" panose="020B0604020202020204" pitchFamily="34" charset="0"/>
              </a:rPr>
            </a:br>
            <a:r>
              <a:rPr lang="en-US" sz="2200" dirty="0">
                <a:solidFill>
                  <a:srgbClr val="FFFFFF"/>
                </a:solidFill>
                <a:latin typeface="Arial" panose="020B0604020202020204" pitchFamily="34" charset="0"/>
                <a:cs typeface="Arial" panose="020B0604020202020204" pitchFamily="34" charset="0"/>
              </a:rPr>
              <a:t>the interacting effect of seed mass and precipitation</a:t>
            </a:r>
          </a:p>
        </p:txBody>
      </p:sp>
      <p:sp>
        <p:nvSpPr>
          <p:cNvPr id="3" name="Content Placeholder 2">
            <a:extLst>
              <a:ext uri="{FF2B5EF4-FFF2-40B4-BE49-F238E27FC236}">
                <a16:creationId xmlns:a16="http://schemas.microsoft.com/office/drawing/2014/main" id="{DF03D25E-2BE5-4A44-AA71-BFC6B5D9A434}"/>
              </a:ext>
            </a:extLst>
          </p:cNvPr>
          <p:cNvSpPr>
            <a:spLocks noGrp="1"/>
          </p:cNvSpPr>
          <p:nvPr>
            <p:ph idx="1"/>
          </p:nvPr>
        </p:nvSpPr>
        <p:spPr>
          <a:xfrm>
            <a:off x="202708" y="2093316"/>
            <a:ext cx="3818202" cy="4340533"/>
          </a:xfrm>
        </p:spPr>
        <p:txBody>
          <a:bodyPr>
            <a:normAutofit/>
          </a:bodyPr>
          <a:lstStyle/>
          <a:p>
            <a:r>
              <a:rPr lang="en-US" sz="2200" dirty="0">
                <a:solidFill>
                  <a:schemeClr val="bg1"/>
                </a:solidFill>
                <a:latin typeface="Arial" panose="020B0604020202020204" pitchFamily="34" charset="0"/>
                <a:cs typeface="Arial" panose="020B0604020202020204" pitchFamily="34" charset="0"/>
              </a:rPr>
              <a:t>Model using grouped treatments</a:t>
            </a:r>
          </a:p>
          <a:p>
            <a:pPr lvl="1"/>
            <a:r>
              <a:rPr lang="en-US" sz="1800" b="1" dirty="0">
                <a:ln w="9525">
                  <a:solidFill>
                    <a:schemeClr val="accent1"/>
                  </a:solidFill>
                </a:ln>
                <a:solidFill>
                  <a:schemeClr val="bg1"/>
                </a:solidFill>
                <a:latin typeface="Arial" panose="020B0604020202020204" pitchFamily="34" charset="0"/>
                <a:cs typeface="Arial" panose="020B0604020202020204" pitchFamily="34" charset="0"/>
              </a:rPr>
              <a:t>WET</a:t>
            </a:r>
            <a:r>
              <a:rPr lang="en-US" sz="1800" dirty="0">
                <a:solidFill>
                  <a:schemeClr val="bg1"/>
                </a:solidFill>
                <a:latin typeface="Arial" panose="020B0604020202020204" pitchFamily="34" charset="0"/>
                <a:cs typeface="Arial" panose="020B0604020202020204" pitchFamily="34" charset="0"/>
              </a:rPr>
              <a:t>: Control &amp; Inundation</a:t>
            </a:r>
          </a:p>
          <a:p>
            <a:pPr lvl="1"/>
            <a:r>
              <a:rPr lang="en-US" sz="1800" b="1" dirty="0">
                <a:ln w="9525">
                  <a:solidFill>
                    <a:srgbClr val="FF0000"/>
                  </a:solidFill>
                </a:ln>
                <a:solidFill>
                  <a:schemeClr val="bg1"/>
                </a:solidFill>
                <a:latin typeface="Arial" panose="020B0604020202020204" pitchFamily="34" charset="0"/>
                <a:cs typeface="Arial" panose="020B0604020202020204" pitchFamily="34" charset="0"/>
              </a:rPr>
              <a:t>DRY</a:t>
            </a:r>
            <a:r>
              <a:rPr lang="en-US" sz="1800" dirty="0">
                <a:solidFill>
                  <a:schemeClr val="bg1"/>
                </a:solidFill>
                <a:latin typeface="Arial" panose="020B0604020202020204" pitchFamily="34" charset="0"/>
                <a:cs typeface="Arial" panose="020B0604020202020204" pitchFamily="34" charset="0"/>
              </a:rPr>
              <a:t>: Episodic &amp; Drought</a:t>
            </a:r>
          </a:p>
          <a:p>
            <a:endParaRPr lang="en-US" sz="2200" dirty="0">
              <a:solidFill>
                <a:schemeClr val="bg1"/>
              </a:solidFill>
              <a:latin typeface="Arial" panose="020B0604020202020204" pitchFamily="34" charset="0"/>
              <a:cs typeface="Arial" panose="020B0604020202020204" pitchFamily="34" charset="0"/>
            </a:endParaRPr>
          </a:p>
          <a:p>
            <a:r>
              <a:rPr lang="en-US" sz="2200" dirty="0">
                <a:solidFill>
                  <a:schemeClr val="bg1"/>
                </a:solidFill>
                <a:latin typeface="Arial" panose="020B0604020202020204" pitchFamily="34" charset="0"/>
                <a:cs typeface="Arial" panose="020B0604020202020204" pitchFamily="34" charset="0"/>
              </a:rPr>
              <a:t>Separation then convergence in trend lines</a:t>
            </a:r>
          </a:p>
          <a:p>
            <a:endParaRPr lang="en-US" sz="2200" dirty="0">
              <a:solidFill>
                <a:schemeClr val="bg1"/>
              </a:solidFill>
              <a:latin typeface="Arial" panose="020B0604020202020204" pitchFamily="34" charset="0"/>
              <a:cs typeface="Arial" panose="020B0604020202020204" pitchFamily="34" charset="0"/>
            </a:endParaRPr>
          </a:p>
          <a:p>
            <a:r>
              <a:rPr lang="en-US" sz="2200" i="1" dirty="0">
                <a:solidFill>
                  <a:schemeClr val="bg1"/>
                </a:solidFill>
                <a:latin typeface="Arial" panose="020B0604020202020204" pitchFamily="34" charset="0"/>
                <a:cs typeface="Arial" panose="020B0604020202020204" pitchFamily="34" charset="0"/>
              </a:rPr>
              <a:t>Seed mass plays important role, particularly under dry precipitation scenarios</a:t>
            </a:r>
          </a:p>
          <a:p>
            <a:endParaRPr lang="en-US" sz="2200" dirty="0">
              <a:solidFill>
                <a:schemeClr val="bg1"/>
              </a:solidFill>
              <a:latin typeface="Arial" panose="020B0604020202020204" pitchFamily="34" charset="0"/>
              <a:cs typeface="Arial" panose="020B0604020202020204" pitchFamily="34" charset="0"/>
            </a:endParaRPr>
          </a:p>
          <a:p>
            <a:pPr marL="0" indent="0">
              <a:buNone/>
            </a:pPr>
            <a:endParaRPr lang="en-US" sz="1800"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047B8A21-D8FF-4382-A40F-FC272D8CD13B}"/>
              </a:ext>
            </a:extLst>
          </p:cNvPr>
          <p:cNvSpPr txBox="1"/>
          <p:nvPr/>
        </p:nvSpPr>
        <p:spPr>
          <a:xfrm>
            <a:off x="6418560" y="4118866"/>
            <a:ext cx="5047281" cy="707886"/>
          </a:xfrm>
          <a:prstGeom prst="rect">
            <a:avLst/>
          </a:prstGeom>
          <a:noFill/>
        </p:spPr>
        <p:txBody>
          <a:bodyPr wrap="square" rtlCol="0">
            <a:spAutoFit/>
          </a:bodyPr>
          <a:lstStyle/>
          <a:p>
            <a:pPr algn="r"/>
            <a:r>
              <a:rPr lang="en-US" sz="2000" dirty="0">
                <a:latin typeface="Arial" panose="020B0604020202020204" pitchFamily="34" charset="0"/>
                <a:cs typeface="Arial" panose="020B0604020202020204" pitchFamily="34" charset="0"/>
              </a:rPr>
              <a:t>Survival ~ Treatment * Seed Mass</a:t>
            </a:r>
          </a:p>
          <a:p>
            <a:pPr algn="r"/>
            <a:r>
              <a:rPr lang="en-US" sz="2000" dirty="0">
                <a:latin typeface="Arial" panose="020B0604020202020204" pitchFamily="34" charset="0"/>
                <a:cs typeface="Arial" panose="020B0604020202020204" pitchFamily="34" charset="0"/>
              </a:rPr>
              <a:t>Adj r</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 0.72   p &lt; 0.000</a:t>
            </a:r>
          </a:p>
        </p:txBody>
      </p:sp>
      <p:sp>
        <p:nvSpPr>
          <p:cNvPr id="24" name="TextBox 23">
            <a:extLst>
              <a:ext uri="{FF2B5EF4-FFF2-40B4-BE49-F238E27FC236}">
                <a16:creationId xmlns:a16="http://schemas.microsoft.com/office/drawing/2014/main" id="{02D7E895-674A-48DB-9865-F61573BC9AE2}"/>
              </a:ext>
            </a:extLst>
          </p:cNvPr>
          <p:cNvSpPr txBox="1"/>
          <p:nvPr/>
        </p:nvSpPr>
        <p:spPr>
          <a:xfrm>
            <a:off x="5176279" y="413545"/>
            <a:ext cx="6289562" cy="769441"/>
          </a:xfrm>
          <a:prstGeom prst="rect">
            <a:avLst/>
          </a:prstGeom>
          <a:noFill/>
        </p:spPr>
        <p:txBody>
          <a:bodyPr wrap="square" rtlCol="0">
            <a:spAutoFit/>
          </a:bodyPr>
          <a:lstStyle/>
          <a:p>
            <a:pPr algn="ctr"/>
            <a:r>
              <a:rPr lang="en-US" sz="2200" b="1" dirty="0">
                <a:latin typeface="Arial" panose="020B0604020202020204" pitchFamily="34" charset="0"/>
                <a:cs typeface="Arial" panose="020B0604020202020204" pitchFamily="34" charset="0"/>
              </a:rPr>
              <a:t>Survival Response by Seed Mass and Grouped Precipitation Treatment</a:t>
            </a:r>
          </a:p>
        </p:txBody>
      </p:sp>
    </p:spTree>
    <p:extLst>
      <p:ext uri="{BB962C8B-B14F-4D97-AF65-F5344CB8AC3E}">
        <p14:creationId xmlns:p14="http://schemas.microsoft.com/office/powerpoint/2010/main" val="2138306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AF40A2-4B7F-45B8-ABB4-8131BDA58874}"/>
              </a:ext>
            </a:extLst>
          </p:cNvPr>
          <p:cNvGrpSpPr/>
          <p:nvPr/>
        </p:nvGrpSpPr>
        <p:grpSpPr>
          <a:xfrm>
            <a:off x="4298712" y="425678"/>
            <a:ext cx="7405608" cy="6014672"/>
            <a:chOff x="4298712" y="350522"/>
            <a:chExt cx="7405608" cy="6014672"/>
          </a:xfrm>
        </p:grpSpPr>
        <p:pic>
          <p:nvPicPr>
            <p:cNvPr id="10" name="Picture 9">
              <a:extLst>
                <a:ext uri="{FF2B5EF4-FFF2-40B4-BE49-F238E27FC236}">
                  <a16:creationId xmlns:a16="http://schemas.microsoft.com/office/drawing/2014/main" id="{A0C6F735-296E-4751-8FDB-E6940E8F32A1}"/>
                </a:ext>
              </a:extLst>
            </p:cNvPr>
            <p:cNvPicPr>
              <a:picLocks noChangeAspect="1"/>
            </p:cNvPicPr>
            <p:nvPr/>
          </p:nvPicPr>
          <p:blipFill rotWithShape="1">
            <a:blip r:embed="rId3"/>
            <a:srcRect t="9793"/>
            <a:stretch/>
          </p:blipFill>
          <p:spPr>
            <a:xfrm>
              <a:off x="4298712" y="900791"/>
              <a:ext cx="7405608" cy="5464403"/>
            </a:xfrm>
            <a:prstGeom prst="rect">
              <a:avLst/>
            </a:prstGeom>
          </p:spPr>
        </p:pic>
        <p:sp>
          <p:nvSpPr>
            <p:cNvPr id="11" name="TextBox 10">
              <a:extLst>
                <a:ext uri="{FF2B5EF4-FFF2-40B4-BE49-F238E27FC236}">
                  <a16:creationId xmlns:a16="http://schemas.microsoft.com/office/drawing/2014/main" id="{C8B0097B-1743-4330-A12D-1F7805BE5CCC}"/>
                </a:ext>
              </a:extLst>
            </p:cNvPr>
            <p:cNvSpPr txBox="1"/>
            <p:nvPr/>
          </p:nvSpPr>
          <p:spPr>
            <a:xfrm>
              <a:off x="5060515" y="350522"/>
              <a:ext cx="3626800" cy="769441"/>
            </a:xfrm>
            <a:prstGeom prst="rect">
              <a:avLst/>
            </a:prstGeom>
            <a:noFill/>
          </p:spPr>
          <p:txBody>
            <a:bodyPr wrap="square" rtlCol="0">
              <a:spAutoFit/>
            </a:bodyPr>
            <a:lstStyle/>
            <a:p>
              <a:pPr algn="ctr"/>
              <a:r>
                <a:rPr lang="en-US" sz="2200" b="1" dirty="0">
                  <a:latin typeface="Arial" panose="020B0604020202020204" pitchFamily="34" charset="0"/>
                  <a:cs typeface="Arial" panose="020B0604020202020204" pitchFamily="34" charset="0"/>
                </a:rPr>
                <a:t>Survival Response by Growing Substrate</a:t>
              </a:r>
            </a:p>
          </p:txBody>
        </p:sp>
      </p:grpSp>
      <p:sp>
        <p:nvSpPr>
          <p:cNvPr id="5" name="Rectangle 4">
            <a:extLst>
              <a:ext uri="{FF2B5EF4-FFF2-40B4-BE49-F238E27FC236}">
                <a16:creationId xmlns:a16="http://schemas.microsoft.com/office/drawing/2014/main" id="{2007AC3E-FEAE-4D45-9BB1-7C376D2501C6}"/>
              </a:ext>
            </a:extLst>
          </p:cNvPr>
          <p:cNvSpPr/>
          <p:nvPr/>
        </p:nvSpPr>
        <p:spPr>
          <a:xfrm>
            <a:off x="0" y="0"/>
            <a:ext cx="4156811" cy="68580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898D59-A7FD-4246-BAD7-436D4F013707}"/>
              </a:ext>
            </a:extLst>
          </p:cNvPr>
          <p:cNvSpPr>
            <a:spLocks noGrp="1"/>
          </p:cNvSpPr>
          <p:nvPr>
            <p:ph type="title"/>
          </p:nvPr>
        </p:nvSpPr>
        <p:spPr>
          <a:xfrm>
            <a:off x="-18862" y="0"/>
            <a:ext cx="4175673" cy="1781175"/>
          </a:xfrm>
          <a:ln>
            <a:solidFill>
              <a:schemeClr val="bg1"/>
            </a:solidFill>
          </a:ln>
        </p:spPr>
        <p:txBody>
          <a:bodyPr>
            <a:normAutofit/>
          </a:bodyPr>
          <a:lstStyle/>
          <a:p>
            <a:pPr algn="ctr"/>
            <a:r>
              <a:rPr lang="en-US" sz="3600" dirty="0">
                <a:solidFill>
                  <a:srgbClr val="FFFFFF"/>
                </a:solidFill>
                <a:latin typeface="Arial" panose="020B0604020202020204" pitchFamily="34" charset="0"/>
                <a:cs typeface="Arial" panose="020B0604020202020204" pitchFamily="34" charset="0"/>
              </a:rPr>
              <a:t>Growing Substrate</a:t>
            </a:r>
            <a:br>
              <a:rPr lang="en-US" sz="3600" dirty="0">
                <a:solidFill>
                  <a:srgbClr val="FFFFFF"/>
                </a:solidFill>
                <a:latin typeface="Arial" panose="020B0604020202020204" pitchFamily="34" charset="0"/>
                <a:cs typeface="Arial" panose="020B0604020202020204" pitchFamily="34" charset="0"/>
              </a:rPr>
            </a:br>
            <a:r>
              <a:rPr lang="en-US" sz="2200" dirty="0">
                <a:solidFill>
                  <a:srgbClr val="FFFFFF"/>
                </a:solidFill>
                <a:latin typeface="Arial" panose="020B0604020202020204" pitchFamily="34" charset="0"/>
                <a:cs typeface="Arial" panose="020B0604020202020204" pitchFamily="34" charset="0"/>
              </a:rPr>
              <a:t> </a:t>
            </a:r>
            <a:br>
              <a:rPr lang="en-US" sz="2200" dirty="0">
                <a:solidFill>
                  <a:srgbClr val="FFFFFF"/>
                </a:solidFill>
                <a:latin typeface="Arial" panose="020B0604020202020204" pitchFamily="34" charset="0"/>
                <a:cs typeface="Arial" panose="020B0604020202020204" pitchFamily="34" charset="0"/>
              </a:rPr>
            </a:br>
            <a:r>
              <a:rPr lang="en-US" sz="2200" dirty="0">
                <a:solidFill>
                  <a:srgbClr val="FFFFFF"/>
                </a:solidFill>
                <a:latin typeface="Arial" panose="020B0604020202020204" pitchFamily="34" charset="0"/>
                <a:cs typeface="Arial" panose="020B0604020202020204" pitchFamily="34" charset="0"/>
              </a:rPr>
              <a:t>the role of site on germination and survival</a:t>
            </a:r>
          </a:p>
        </p:txBody>
      </p:sp>
      <p:sp>
        <p:nvSpPr>
          <p:cNvPr id="3" name="Content Placeholder 2">
            <a:extLst>
              <a:ext uri="{FF2B5EF4-FFF2-40B4-BE49-F238E27FC236}">
                <a16:creationId xmlns:a16="http://schemas.microsoft.com/office/drawing/2014/main" id="{DF03D25E-2BE5-4A44-AA71-BFC6B5D9A434}"/>
              </a:ext>
            </a:extLst>
          </p:cNvPr>
          <p:cNvSpPr>
            <a:spLocks noGrp="1"/>
          </p:cNvSpPr>
          <p:nvPr>
            <p:ph idx="1"/>
          </p:nvPr>
        </p:nvSpPr>
        <p:spPr>
          <a:xfrm>
            <a:off x="109626" y="2214390"/>
            <a:ext cx="3955598" cy="4195931"/>
          </a:xfrm>
        </p:spPr>
        <p:txBody>
          <a:bodyPr>
            <a:normAutofit/>
          </a:bodyPr>
          <a:lstStyle/>
          <a:p>
            <a:r>
              <a:rPr lang="en-US" sz="2200" dirty="0">
                <a:solidFill>
                  <a:schemeClr val="bg1"/>
                </a:solidFill>
                <a:latin typeface="Arial" panose="020B0604020202020204" pitchFamily="34" charset="0"/>
                <a:cs typeface="Arial" panose="020B0604020202020204" pitchFamily="34" charset="0"/>
              </a:rPr>
              <a:t>Substrate drives germination and survival</a:t>
            </a:r>
          </a:p>
          <a:p>
            <a:pPr lvl="1"/>
            <a:r>
              <a:rPr lang="en-US" sz="1800" dirty="0">
                <a:solidFill>
                  <a:schemeClr val="bg1"/>
                </a:solidFill>
                <a:latin typeface="Arial" panose="020B0604020202020204" pitchFamily="34" charset="0"/>
                <a:cs typeface="Arial" panose="020B0604020202020204" pitchFamily="34" charset="0"/>
              </a:rPr>
              <a:t>Regardless of species and precipitation scenario</a:t>
            </a:r>
          </a:p>
          <a:p>
            <a:pPr marL="0" indent="0">
              <a:buNone/>
            </a:pPr>
            <a:endParaRPr lang="en-US" sz="2200" dirty="0">
              <a:solidFill>
                <a:schemeClr val="bg1"/>
              </a:solidFill>
              <a:latin typeface="Arial" panose="020B0604020202020204" pitchFamily="34" charset="0"/>
              <a:cs typeface="Arial" panose="020B0604020202020204" pitchFamily="34" charset="0"/>
            </a:endParaRPr>
          </a:p>
          <a:p>
            <a:r>
              <a:rPr lang="en-US" sz="2200" i="1" dirty="0">
                <a:solidFill>
                  <a:schemeClr val="bg1"/>
                </a:solidFill>
                <a:latin typeface="Arial" panose="020B0604020202020204" pitchFamily="34" charset="0"/>
                <a:cs typeface="Arial" panose="020B0604020202020204" pitchFamily="34" charset="0"/>
              </a:rPr>
              <a:t>Seed bed matters</a:t>
            </a:r>
            <a:endParaRPr lang="en-US" sz="1800" i="1" dirty="0">
              <a:solidFill>
                <a:schemeClr val="bg1"/>
              </a:solidFill>
              <a:latin typeface="Arial" panose="020B0604020202020204" pitchFamily="34" charset="0"/>
              <a:cs typeface="Arial" panose="020B0604020202020204" pitchFamily="34" charset="0"/>
            </a:endParaRPr>
          </a:p>
        </p:txBody>
      </p:sp>
      <p:pic>
        <p:nvPicPr>
          <p:cNvPr id="6" name="Picture 5" descr="A close up of an animal&#10;&#10;Description generated with very high confidence">
            <a:extLst>
              <a:ext uri="{FF2B5EF4-FFF2-40B4-BE49-F238E27FC236}">
                <a16:creationId xmlns:a16="http://schemas.microsoft.com/office/drawing/2014/main" id="{A3B814B2-3BA5-4895-A78D-C414F0A4DB5E}"/>
              </a:ext>
            </a:extLst>
          </p:cNvPr>
          <p:cNvPicPr>
            <a:picLocks noChangeAspect="1"/>
          </p:cNvPicPr>
          <p:nvPr/>
        </p:nvPicPr>
        <p:blipFill rotWithShape="1">
          <a:blip r:embed="rId4">
            <a:extLst>
              <a:ext uri="{28A0092B-C50C-407E-A947-70E740481C1C}">
                <a14:useLocalDpi xmlns:a14="http://schemas.microsoft.com/office/drawing/2010/main" val="0"/>
              </a:ext>
            </a:extLst>
          </a:blip>
          <a:srcRect l="17639" t="15646" r="18179" b="12071"/>
          <a:stretch/>
        </p:blipFill>
        <p:spPr>
          <a:xfrm>
            <a:off x="8652510" y="40105"/>
            <a:ext cx="3441577" cy="1884144"/>
          </a:xfrm>
          <a:prstGeom prst="rect">
            <a:avLst/>
          </a:prstGeom>
        </p:spPr>
      </p:pic>
      <p:sp>
        <p:nvSpPr>
          <p:cNvPr id="7" name="TextBox 6">
            <a:extLst>
              <a:ext uri="{FF2B5EF4-FFF2-40B4-BE49-F238E27FC236}">
                <a16:creationId xmlns:a16="http://schemas.microsoft.com/office/drawing/2014/main" id="{E237CB98-0326-4436-84BC-5C4DAD048933}"/>
              </a:ext>
            </a:extLst>
          </p:cNvPr>
          <p:cNvSpPr txBox="1"/>
          <p:nvPr/>
        </p:nvSpPr>
        <p:spPr>
          <a:xfrm>
            <a:off x="8687315" y="336396"/>
            <a:ext cx="1217730" cy="338554"/>
          </a:xfrm>
          <a:prstGeom prst="rect">
            <a:avLst/>
          </a:prstGeom>
          <a:solidFill>
            <a:schemeClr val="bg1">
              <a:alpha val="78000"/>
            </a:schemeClr>
          </a:solidFill>
        </p:spPr>
        <p:txBody>
          <a:bodyPr wrap="square" rtlCol="0">
            <a:spAutoFit/>
          </a:bodyPr>
          <a:lstStyle/>
          <a:p>
            <a:pPr algn="ctr"/>
            <a:r>
              <a:rPr lang="en-US" sz="1600" dirty="0">
                <a:latin typeface="Arial" panose="020B0604020202020204" pitchFamily="34" charset="0"/>
                <a:cs typeface="Arial" panose="020B0604020202020204" pitchFamily="34" charset="0"/>
              </a:rPr>
              <a:t>Unmodified</a:t>
            </a:r>
          </a:p>
        </p:txBody>
      </p:sp>
      <p:sp>
        <p:nvSpPr>
          <p:cNvPr id="8" name="TextBox 7">
            <a:extLst>
              <a:ext uri="{FF2B5EF4-FFF2-40B4-BE49-F238E27FC236}">
                <a16:creationId xmlns:a16="http://schemas.microsoft.com/office/drawing/2014/main" id="{10AC237E-1952-419E-B8AC-009C7755F514}"/>
              </a:ext>
            </a:extLst>
          </p:cNvPr>
          <p:cNvSpPr txBox="1"/>
          <p:nvPr/>
        </p:nvSpPr>
        <p:spPr>
          <a:xfrm>
            <a:off x="8687315" y="1346313"/>
            <a:ext cx="1188720" cy="338554"/>
          </a:xfrm>
          <a:prstGeom prst="rect">
            <a:avLst/>
          </a:prstGeom>
          <a:solidFill>
            <a:schemeClr val="bg1">
              <a:alpha val="78000"/>
            </a:schemeClr>
          </a:solidFill>
        </p:spPr>
        <p:txBody>
          <a:bodyPr wrap="square" rtlCol="0">
            <a:spAutoFit/>
          </a:bodyPr>
          <a:lstStyle/>
          <a:p>
            <a:pPr algn="ctr"/>
            <a:r>
              <a:rPr lang="en-US" sz="1600" dirty="0">
                <a:latin typeface="Arial" panose="020B0604020202020204" pitchFamily="34" charset="0"/>
                <a:cs typeface="Arial" panose="020B0604020202020204" pitchFamily="34" charset="0"/>
              </a:rPr>
              <a:t>Scarified</a:t>
            </a:r>
          </a:p>
        </p:txBody>
      </p:sp>
    </p:spTree>
    <p:extLst>
      <p:ext uri="{BB962C8B-B14F-4D97-AF65-F5344CB8AC3E}">
        <p14:creationId xmlns:p14="http://schemas.microsoft.com/office/powerpoint/2010/main" val="1109802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21EC93B-B8A7-47EB-B931-8F594D35E5BD}"/>
              </a:ext>
            </a:extLst>
          </p:cNvPr>
          <p:cNvPicPr>
            <a:picLocks noChangeAspect="1"/>
          </p:cNvPicPr>
          <p:nvPr/>
        </p:nvPicPr>
        <p:blipFill rotWithShape="1">
          <a:blip r:embed="rId3"/>
          <a:srcRect t="13189" r="5511"/>
          <a:stretch/>
        </p:blipFill>
        <p:spPr>
          <a:xfrm>
            <a:off x="4446741" y="1264234"/>
            <a:ext cx="7186460" cy="5400421"/>
          </a:xfrm>
          <a:prstGeom prst="rect">
            <a:avLst/>
          </a:prstGeom>
        </p:spPr>
      </p:pic>
      <p:grpSp>
        <p:nvGrpSpPr>
          <p:cNvPr id="19" name="Group 18">
            <a:extLst>
              <a:ext uri="{FF2B5EF4-FFF2-40B4-BE49-F238E27FC236}">
                <a16:creationId xmlns:a16="http://schemas.microsoft.com/office/drawing/2014/main" id="{6B8373C8-D047-486F-B3AA-A3A348863F80}"/>
              </a:ext>
            </a:extLst>
          </p:cNvPr>
          <p:cNvGrpSpPr/>
          <p:nvPr/>
        </p:nvGrpSpPr>
        <p:grpSpPr>
          <a:xfrm>
            <a:off x="6124649" y="2213570"/>
            <a:ext cx="3904607" cy="1920240"/>
            <a:chOff x="6256853" y="422911"/>
            <a:chExt cx="3904607" cy="1920240"/>
          </a:xfrm>
        </p:grpSpPr>
        <p:sp>
          <p:nvSpPr>
            <p:cNvPr id="17" name="Left Brace 16">
              <a:extLst>
                <a:ext uri="{FF2B5EF4-FFF2-40B4-BE49-F238E27FC236}">
                  <a16:creationId xmlns:a16="http://schemas.microsoft.com/office/drawing/2014/main" id="{ECAE55F9-B3AB-4AD8-AC93-23EE7259DAD0}"/>
                </a:ext>
              </a:extLst>
            </p:cNvPr>
            <p:cNvSpPr/>
            <p:nvPr/>
          </p:nvSpPr>
          <p:spPr>
            <a:xfrm>
              <a:off x="6256853" y="422911"/>
              <a:ext cx="91440" cy="1920240"/>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67C6B3B3-30A7-4963-B51F-9F9FCAEB7C41}"/>
                </a:ext>
              </a:extLst>
            </p:cNvPr>
            <p:cNvSpPr/>
            <p:nvPr/>
          </p:nvSpPr>
          <p:spPr>
            <a:xfrm>
              <a:off x="10070020" y="1076279"/>
              <a:ext cx="91440" cy="731520"/>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 name="Rectangle 4">
            <a:extLst>
              <a:ext uri="{FF2B5EF4-FFF2-40B4-BE49-F238E27FC236}">
                <a16:creationId xmlns:a16="http://schemas.microsoft.com/office/drawing/2014/main" id="{2007AC3E-FEAE-4D45-9BB1-7C376D2501C6}"/>
              </a:ext>
            </a:extLst>
          </p:cNvPr>
          <p:cNvSpPr/>
          <p:nvPr/>
        </p:nvSpPr>
        <p:spPr>
          <a:xfrm>
            <a:off x="0" y="0"/>
            <a:ext cx="4156811" cy="68580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898D59-A7FD-4246-BAD7-436D4F013707}"/>
              </a:ext>
            </a:extLst>
          </p:cNvPr>
          <p:cNvSpPr>
            <a:spLocks noGrp="1"/>
          </p:cNvSpPr>
          <p:nvPr>
            <p:ph type="title"/>
          </p:nvPr>
        </p:nvSpPr>
        <p:spPr>
          <a:xfrm>
            <a:off x="-7846" y="-5103"/>
            <a:ext cx="4175673" cy="1781175"/>
          </a:xfrm>
          <a:ln>
            <a:solidFill>
              <a:schemeClr val="bg1"/>
            </a:solidFill>
          </a:ln>
        </p:spPr>
        <p:txBody>
          <a:bodyPr>
            <a:normAutofit fontScale="90000"/>
          </a:bodyPr>
          <a:lstStyle/>
          <a:p>
            <a:pPr algn="ctr"/>
            <a:r>
              <a:rPr lang="en-US" sz="3600" dirty="0">
                <a:solidFill>
                  <a:srgbClr val="FFFFFF"/>
                </a:solidFill>
                <a:latin typeface="Arial" panose="020B0604020202020204" pitchFamily="34" charset="0"/>
                <a:cs typeface="Arial" panose="020B0604020202020204" pitchFamily="34" charset="0"/>
              </a:rPr>
              <a:t>Substrate Moderates Precipitation Effects</a:t>
            </a:r>
            <a:br>
              <a:rPr lang="en-US" sz="3600" dirty="0">
                <a:solidFill>
                  <a:srgbClr val="FFFFFF"/>
                </a:solidFill>
                <a:latin typeface="Arial" panose="020B0604020202020204" pitchFamily="34" charset="0"/>
                <a:cs typeface="Arial" panose="020B0604020202020204" pitchFamily="34" charset="0"/>
              </a:rPr>
            </a:br>
            <a:br>
              <a:rPr lang="en-US" sz="2200" dirty="0">
                <a:solidFill>
                  <a:srgbClr val="FFFFFF"/>
                </a:solidFill>
                <a:latin typeface="Arial" panose="020B0604020202020204" pitchFamily="34" charset="0"/>
                <a:cs typeface="Arial" panose="020B0604020202020204" pitchFamily="34" charset="0"/>
              </a:rPr>
            </a:br>
            <a:r>
              <a:rPr lang="en-US" sz="2400" dirty="0">
                <a:solidFill>
                  <a:srgbClr val="FFFFFF"/>
                </a:solidFill>
                <a:latin typeface="Arial" panose="020B0604020202020204" pitchFamily="34" charset="0"/>
                <a:cs typeface="Arial" panose="020B0604020202020204" pitchFamily="34" charset="0"/>
              </a:rPr>
              <a:t>even for insensitive red oak</a:t>
            </a:r>
          </a:p>
        </p:txBody>
      </p:sp>
      <p:sp>
        <p:nvSpPr>
          <p:cNvPr id="3" name="Content Placeholder 2">
            <a:extLst>
              <a:ext uri="{FF2B5EF4-FFF2-40B4-BE49-F238E27FC236}">
                <a16:creationId xmlns:a16="http://schemas.microsoft.com/office/drawing/2014/main" id="{DF03D25E-2BE5-4A44-AA71-BFC6B5D9A434}"/>
              </a:ext>
            </a:extLst>
          </p:cNvPr>
          <p:cNvSpPr>
            <a:spLocks noGrp="1"/>
          </p:cNvSpPr>
          <p:nvPr>
            <p:ph idx="1"/>
          </p:nvPr>
        </p:nvSpPr>
        <p:spPr>
          <a:xfrm>
            <a:off x="210068" y="2174363"/>
            <a:ext cx="3818202" cy="1424096"/>
          </a:xfrm>
        </p:spPr>
        <p:txBody>
          <a:bodyPr>
            <a:normAutofit/>
          </a:bodyPr>
          <a:lstStyle/>
          <a:p>
            <a:r>
              <a:rPr lang="en-US" sz="2200" dirty="0">
                <a:solidFill>
                  <a:schemeClr val="bg1"/>
                </a:solidFill>
                <a:latin typeface="Arial" panose="020B0604020202020204" pitchFamily="34" charset="0"/>
                <a:cs typeface="Arial" panose="020B0604020202020204" pitchFamily="34" charset="0"/>
              </a:rPr>
              <a:t>Uniform response across precipitation treatments, moderated by substrate</a:t>
            </a:r>
            <a:endParaRPr lang="en-US" sz="2200" i="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12BCC1A-B4A6-4891-889C-53330BBB6500}"/>
              </a:ext>
            </a:extLst>
          </p:cNvPr>
          <p:cNvSpPr txBox="1"/>
          <p:nvPr/>
        </p:nvSpPr>
        <p:spPr>
          <a:xfrm>
            <a:off x="4446741" y="226122"/>
            <a:ext cx="4883846" cy="769441"/>
          </a:xfrm>
          <a:prstGeom prst="rect">
            <a:avLst/>
          </a:prstGeom>
          <a:noFill/>
        </p:spPr>
        <p:txBody>
          <a:bodyPr wrap="square" rtlCol="0">
            <a:spAutoFit/>
          </a:bodyPr>
          <a:lstStyle/>
          <a:p>
            <a:pPr algn="ctr"/>
            <a:r>
              <a:rPr lang="en-US" sz="2200" b="1" dirty="0">
                <a:latin typeface="Arial" panose="020B0604020202020204" pitchFamily="34" charset="0"/>
                <a:cs typeface="Arial" panose="020B0604020202020204" pitchFamily="34" charset="0"/>
              </a:rPr>
              <a:t>Red Oak Survival by Soil Substrate and Precipitation Treatment</a:t>
            </a:r>
          </a:p>
        </p:txBody>
      </p:sp>
      <p:pic>
        <p:nvPicPr>
          <p:cNvPr id="11" name="Picture 10">
            <a:extLst>
              <a:ext uri="{FF2B5EF4-FFF2-40B4-BE49-F238E27FC236}">
                <a16:creationId xmlns:a16="http://schemas.microsoft.com/office/drawing/2014/main" id="{CAB37B1B-BF67-40DF-A236-FDA399028497}"/>
              </a:ext>
            </a:extLst>
          </p:cNvPr>
          <p:cNvPicPr>
            <a:picLocks noChangeAspect="1"/>
          </p:cNvPicPr>
          <p:nvPr/>
        </p:nvPicPr>
        <p:blipFill rotWithShape="1">
          <a:blip r:embed="rId4"/>
          <a:srcRect t="12408" r="12711"/>
          <a:stretch/>
        </p:blipFill>
        <p:spPr>
          <a:xfrm>
            <a:off x="4547169" y="1220184"/>
            <a:ext cx="7264556" cy="5386993"/>
          </a:xfrm>
          <a:prstGeom prst="rect">
            <a:avLst/>
          </a:prstGeom>
        </p:spPr>
      </p:pic>
      <p:pic>
        <p:nvPicPr>
          <p:cNvPr id="6" name="Picture 5" descr="A close up of an animal&#10;&#10;Description generated with very high confidence">
            <a:extLst>
              <a:ext uri="{FF2B5EF4-FFF2-40B4-BE49-F238E27FC236}">
                <a16:creationId xmlns:a16="http://schemas.microsoft.com/office/drawing/2014/main" id="{A3B814B2-3BA5-4895-A78D-C414F0A4DB5E}"/>
              </a:ext>
            </a:extLst>
          </p:cNvPr>
          <p:cNvPicPr>
            <a:picLocks noChangeAspect="1"/>
          </p:cNvPicPr>
          <p:nvPr/>
        </p:nvPicPr>
        <p:blipFill rotWithShape="1">
          <a:blip r:embed="rId5">
            <a:extLst>
              <a:ext uri="{28A0092B-C50C-407E-A947-70E740481C1C}">
                <a14:useLocalDpi xmlns:a14="http://schemas.microsoft.com/office/drawing/2010/main" val="0"/>
              </a:ext>
            </a:extLst>
          </a:blip>
          <a:srcRect l="25511" t="15645" r="18179" b="18525"/>
          <a:stretch/>
        </p:blipFill>
        <p:spPr>
          <a:xfrm>
            <a:off x="9650319" y="40926"/>
            <a:ext cx="2248249" cy="1277645"/>
          </a:xfrm>
          <a:prstGeom prst="rect">
            <a:avLst/>
          </a:prstGeom>
        </p:spPr>
      </p:pic>
      <p:sp>
        <p:nvSpPr>
          <p:cNvPr id="15" name="TextBox 14">
            <a:extLst>
              <a:ext uri="{FF2B5EF4-FFF2-40B4-BE49-F238E27FC236}">
                <a16:creationId xmlns:a16="http://schemas.microsoft.com/office/drawing/2014/main" id="{3ECD7E62-D1B1-4898-BE47-62C80A1C6A50}"/>
              </a:ext>
            </a:extLst>
          </p:cNvPr>
          <p:cNvSpPr txBox="1"/>
          <p:nvPr/>
        </p:nvSpPr>
        <p:spPr>
          <a:xfrm>
            <a:off x="4446741" y="76923"/>
            <a:ext cx="4918093" cy="1107996"/>
          </a:xfrm>
          <a:prstGeom prst="rect">
            <a:avLst/>
          </a:prstGeom>
          <a:solidFill>
            <a:schemeClr val="bg1"/>
          </a:solidFill>
        </p:spPr>
        <p:txBody>
          <a:bodyPr wrap="square" rtlCol="0">
            <a:spAutoFit/>
          </a:bodyPr>
          <a:lstStyle/>
          <a:p>
            <a:pPr algn="ctr"/>
            <a:r>
              <a:rPr lang="en-US" sz="2200" b="1" dirty="0">
                <a:latin typeface="Arial" panose="020B0604020202020204" pitchFamily="34" charset="0"/>
                <a:cs typeface="Arial" panose="020B0604020202020204" pitchFamily="34" charset="0"/>
              </a:rPr>
              <a:t>Difference (Increase) in Red Oak Survival in Scarified Over Unmodified Substrate</a:t>
            </a:r>
          </a:p>
        </p:txBody>
      </p:sp>
      <p:sp>
        <p:nvSpPr>
          <p:cNvPr id="16" name="Content Placeholder 2">
            <a:extLst>
              <a:ext uri="{FF2B5EF4-FFF2-40B4-BE49-F238E27FC236}">
                <a16:creationId xmlns:a16="http://schemas.microsoft.com/office/drawing/2014/main" id="{51A148D3-EF61-4C60-AAE3-5A701B7C7BB7}"/>
              </a:ext>
            </a:extLst>
          </p:cNvPr>
          <p:cNvSpPr txBox="1">
            <a:spLocks/>
          </p:cNvSpPr>
          <p:nvPr/>
        </p:nvSpPr>
        <p:spPr>
          <a:xfrm>
            <a:off x="210067" y="3203062"/>
            <a:ext cx="3946743" cy="39620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solidFill>
                <a:schemeClr val="bg1"/>
              </a:solidFill>
              <a:latin typeface="Arial" panose="020B0604020202020204" pitchFamily="34" charset="0"/>
              <a:cs typeface="Arial" panose="020B0604020202020204" pitchFamily="34" charset="0"/>
            </a:endParaRPr>
          </a:p>
          <a:p>
            <a:r>
              <a:rPr lang="en-US" sz="2200" u="sng" dirty="0">
                <a:solidFill>
                  <a:schemeClr val="bg1"/>
                </a:solidFill>
                <a:latin typeface="Arial" panose="020B0604020202020204" pitchFamily="34" charset="0"/>
                <a:cs typeface="Arial" panose="020B0604020202020204" pitchFamily="34" charset="0"/>
              </a:rPr>
              <a:t>But</a:t>
            </a:r>
            <a:r>
              <a:rPr lang="en-US" sz="2200" dirty="0">
                <a:solidFill>
                  <a:schemeClr val="bg1"/>
                </a:solidFill>
                <a:latin typeface="Arial" panose="020B0604020202020204" pitchFamily="34" charset="0"/>
                <a:cs typeface="Arial" panose="020B0604020202020204" pitchFamily="34" charset="0"/>
              </a:rPr>
              <a:t> the magnitude in difference changes between precipitation scenarios </a:t>
            </a:r>
          </a:p>
          <a:p>
            <a:endParaRPr lang="en-US" sz="2200" dirty="0">
              <a:solidFill>
                <a:schemeClr val="bg1"/>
              </a:solidFill>
              <a:latin typeface="Arial" panose="020B0604020202020204" pitchFamily="34" charset="0"/>
              <a:cs typeface="Arial" panose="020B0604020202020204" pitchFamily="34" charset="0"/>
            </a:endParaRPr>
          </a:p>
          <a:p>
            <a:r>
              <a:rPr lang="en-US" sz="2200" i="1" dirty="0">
                <a:solidFill>
                  <a:schemeClr val="bg1"/>
                </a:solidFill>
                <a:latin typeface="Arial" panose="020B0604020202020204" pitchFamily="34" charset="0"/>
                <a:cs typeface="Arial" panose="020B0604020202020204" pitchFamily="34" charset="0"/>
              </a:rPr>
              <a:t>Seed bed * </a:t>
            </a:r>
            <a:r>
              <a:rPr lang="en-US" sz="2200" i="1" dirty="0" err="1">
                <a:solidFill>
                  <a:schemeClr val="bg1"/>
                </a:solidFill>
                <a:latin typeface="Arial" panose="020B0604020202020204" pitchFamily="34" charset="0"/>
                <a:cs typeface="Arial" panose="020B0604020202020204" pitchFamily="34" charset="0"/>
              </a:rPr>
              <a:t>precip</a:t>
            </a:r>
            <a:r>
              <a:rPr lang="en-US" sz="2200" i="1" dirty="0">
                <a:solidFill>
                  <a:schemeClr val="bg1"/>
                </a:solidFill>
                <a:latin typeface="Arial" panose="020B0604020202020204" pitchFamily="34" charset="0"/>
                <a:cs typeface="Arial" panose="020B0604020202020204" pitchFamily="34" charset="0"/>
              </a:rPr>
              <a:t> matter, even for insensitive species</a:t>
            </a:r>
          </a:p>
        </p:txBody>
      </p:sp>
    </p:spTree>
    <p:extLst>
      <p:ext uri="{BB962C8B-B14F-4D97-AF65-F5344CB8AC3E}">
        <p14:creationId xmlns:p14="http://schemas.microsoft.com/office/powerpoint/2010/main" val="233653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2AB0EC0-BC5D-4896-B2CD-D0519490B508}"/>
              </a:ext>
            </a:extLst>
          </p:cNvPr>
          <p:cNvSpPr/>
          <p:nvPr/>
        </p:nvSpPr>
        <p:spPr>
          <a:xfrm>
            <a:off x="0" y="0"/>
            <a:ext cx="4156811" cy="68580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F03D25E-2BE5-4A44-AA71-BFC6B5D9A434}"/>
              </a:ext>
            </a:extLst>
          </p:cNvPr>
          <p:cNvSpPr>
            <a:spLocks noGrp="1"/>
          </p:cNvSpPr>
          <p:nvPr>
            <p:ph idx="1"/>
          </p:nvPr>
        </p:nvSpPr>
        <p:spPr>
          <a:xfrm>
            <a:off x="32418" y="2203374"/>
            <a:ext cx="4059931" cy="1479626"/>
          </a:xfrm>
          <a:noFill/>
        </p:spPr>
        <p:txBody>
          <a:bodyPr>
            <a:normAutofit/>
          </a:bodyPr>
          <a:lstStyle/>
          <a:p>
            <a:r>
              <a:rPr lang="en-US" sz="2200" dirty="0">
                <a:solidFill>
                  <a:schemeClr val="bg1"/>
                </a:solidFill>
                <a:latin typeface="Arial" panose="020B0604020202020204" pitchFamily="34" charset="0"/>
                <a:cs typeface="Arial" panose="020B0604020202020204" pitchFamily="34" charset="0"/>
              </a:rPr>
              <a:t>Precipitation treatment had no effect on first year survival of planted nursery stock</a:t>
            </a:r>
          </a:p>
        </p:txBody>
      </p:sp>
      <p:sp>
        <p:nvSpPr>
          <p:cNvPr id="17" name="Title 1">
            <a:extLst>
              <a:ext uri="{FF2B5EF4-FFF2-40B4-BE49-F238E27FC236}">
                <a16:creationId xmlns:a16="http://schemas.microsoft.com/office/drawing/2014/main" id="{49C10292-C576-4291-8006-910BE9A59FA2}"/>
              </a:ext>
            </a:extLst>
          </p:cNvPr>
          <p:cNvSpPr>
            <a:spLocks noGrp="1"/>
          </p:cNvSpPr>
          <p:nvPr>
            <p:ph type="title"/>
          </p:nvPr>
        </p:nvSpPr>
        <p:spPr>
          <a:xfrm>
            <a:off x="-35700" y="-11472"/>
            <a:ext cx="4276396" cy="1781175"/>
          </a:xfrm>
          <a:ln>
            <a:solidFill>
              <a:schemeClr val="bg1"/>
            </a:solidFill>
          </a:ln>
        </p:spPr>
        <p:txBody>
          <a:bodyPr>
            <a:normAutofit/>
          </a:bodyPr>
          <a:lstStyle/>
          <a:p>
            <a:pPr algn="ctr"/>
            <a:r>
              <a:rPr lang="en-US" sz="3200" dirty="0">
                <a:solidFill>
                  <a:srgbClr val="FFFFFF"/>
                </a:solidFill>
                <a:latin typeface="Arial" panose="020B0604020202020204" pitchFamily="34" charset="0"/>
                <a:cs typeface="Arial" panose="020B0604020202020204" pitchFamily="34" charset="0"/>
              </a:rPr>
              <a:t>Adaptive management</a:t>
            </a:r>
            <a:br>
              <a:rPr lang="en-US" sz="3200" dirty="0">
                <a:solidFill>
                  <a:srgbClr val="FFFFFF"/>
                </a:solidFill>
                <a:latin typeface="Arial" panose="020B0604020202020204" pitchFamily="34" charset="0"/>
                <a:cs typeface="Arial" panose="020B0604020202020204" pitchFamily="34" charset="0"/>
              </a:rPr>
            </a:br>
            <a:br>
              <a:rPr lang="en-US" sz="2200" dirty="0">
                <a:solidFill>
                  <a:srgbClr val="FFFFFF"/>
                </a:solidFill>
                <a:latin typeface="Arial" panose="020B0604020202020204" pitchFamily="34" charset="0"/>
                <a:cs typeface="Arial" panose="020B0604020202020204" pitchFamily="34" charset="0"/>
              </a:rPr>
            </a:br>
            <a:r>
              <a:rPr lang="en-US" sz="2200" dirty="0">
                <a:solidFill>
                  <a:srgbClr val="FFFFFF"/>
                </a:solidFill>
                <a:latin typeface="Arial" panose="020B0604020202020204" pitchFamily="34" charset="0"/>
                <a:cs typeface="Arial" panose="020B0604020202020204" pitchFamily="34" charset="0"/>
              </a:rPr>
              <a:t>direct seeded (natural dispersal) vs. nursery stock (assisted migration)</a:t>
            </a:r>
          </a:p>
        </p:txBody>
      </p:sp>
      <p:pic>
        <p:nvPicPr>
          <p:cNvPr id="6" name="Picture 5" descr="A person standing next to a tree&#10;&#10;Description automatically generated">
            <a:extLst>
              <a:ext uri="{FF2B5EF4-FFF2-40B4-BE49-F238E27FC236}">
                <a16:creationId xmlns:a16="http://schemas.microsoft.com/office/drawing/2014/main" id="{0F3A5557-8440-4810-A842-9C2D73E58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775" y="0"/>
            <a:ext cx="5143500" cy="6858000"/>
          </a:xfrm>
          <a:prstGeom prst="rect">
            <a:avLst/>
          </a:prstGeom>
        </p:spPr>
      </p:pic>
      <p:sp>
        <p:nvSpPr>
          <p:cNvPr id="16" name="TextBox 15">
            <a:extLst>
              <a:ext uri="{FF2B5EF4-FFF2-40B4-BE49-F238E27FC236}">
                <a16:creationId xmlns:a16="http://schemas.microsoft.com/office/drawing/2014/main" id="{69543798-19F4-416F-827F-45E5C8C9D08E}"/>
              </a:ext>
            </a:extLst>
          </p:cNvPr>
          <p:cNvSpPr txBox="1"/>
          <p:nvPr/>
        </p:nvSpPr>
        <p:spPr>
          <a:xfrm>
            <a:off x="4569633" y="370371"/>
            <a:ext cx="7377829" cy="769441"/>
          </a:xfrm>
          <a:prstGeom prst="rect">
            <a:avLst/>
          </a:prstGeom>
          <a:solidFill>
            <a:schemeClr val="bg1"/>
          </a:solidFill>
        </p:spPr>
        <p:txBody>
          <a:bodyPr wrap="square" rtlCol="0">
            <a:spAutoFit/>
          </a:bodyPr>
          <a:lstStyle/>
          <a:p>
            <a:pPr algn="ctr"/>
            <a:r>
              <a:rPr lang="en-US" sz="2200" b="1" dirty="0">
                <a:latin typeface="Arial" panose="020B0604020202020204" pitchFamily="34" charset="0"/>
                <a:cs typeface="Arial" panose="020B0604020202020204" pitchFamily="34" charset="0"/>
              </a:rPr>
              <a:t>Difference (Increase) in Survival of Nursery Stock Versus Direct Seed</a:t>
            </a:r>
          </a:p>
        </p:txBody>
      </p:sp>
      <p:pic>
        <p:nvPicPr>
          <p:cNvPr id="23" name="Picture 22">
            <a:extLst>
              <a:ext uri="{FF2B5EF4-FFF2-40B4-BE49-F238E27FC236}">
                <a16:creationId xmlns:a16="http://schemas.microsoft.com/office/drawing/2014/main" id="{D894756A-8B4D-43A3-AA19-C1D69150E1B4}"/>
              </a:ext>
            </a:extLst>
          </p:cNvPr>
          <p:cNvPicPr>
            <a:picLocks noChangeAspect="1"/>
          </p:cNvPicPr>
          <p:nvPr/>
        </p:nvPicPr>
        <p:blipFill rotWithShape="1">
          <a:blip r:embed="rId4"/>
          <a:srcRect t="15398" r="7698"/>
          <a:stretch/>
        </p:blipFill>
        <p:spPr>
          <a:xfrm>
            <a:off x="4569632" y="1110115"/>
            <a:ext cx="7377829" cy="5444922"/>
          </a:xfrm>
          <a:prstGeom prst="rect">
            <a:avLst/>
          </a:prstGeom>
        </p:spPr>
      </p:pic>
      <p:sp>
        <p:nvSpPr>
          <p:cNvPr id="25" name="Content Placeholder 2">
            <a:extLst>
              <a:ext uri="{FF2B5EF4-FFF2-40B4-BE49-F238E27FC236}">
                <a16:creationId xmlns:a16="http://schemas.microsoft.com/office/drawing/2014/main" id="{662B5ECD-DA58-4433-B7BC-409BE01DE221}"/>
              </a:ext>
            </a:extLst>
          </p:cNvPr>
          <p:cNvSpPr txBox="1">
            <a:spLocks/>
          </p:cNvSpPr>
          <p:nvPr/>
        </p:nvSpPr>
        <p:spPr>
          <a:xfrm>
            <a:off x="32418" y="3656697"/>
            <a:ext cx="4208278" cy="2726063"/>
          </a:xfrm>
          <a:prstGeom prst="rect">
            <a:avLst/>
          </a:prstGeom>
          <a:no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chemeClr val="bg1"/>
                </a:solidFill>
                <a:latin typeface="Arial" panose="020B0604020202020204" pitchFamily="34" charset="0"/>
                <a:cs typeface="Arial" panose="020B0604020202020204" pitchFamily="34" charset="0"/>
              </a:rPr>
              <a:t>Nursery stock have higher survival than direct seeding</a:t>
            </a:r>
          </a:p>
          <a:p>
            <a:pPr lvl="1"/>
            <a:r>
              <a:rPr lang="en-US" sz="1800" dirty="0">
                <a:solidFill>
                  <a:schemeClr val="bg1"/>
                </a:solidFill>
                <a:latin typeface="Arial" panose="020B0604020202020204" pitchFamily="34" charset="0"/>
                <a:cs typeface="Arial" panose="020B0604020202020204" pitchFamily="34" charset="0"/>
              </a:rPr>
              <a:t>But the difference strongly associated with functional traits</a:t>
            </a:r>
          </a:p>
          <a:p>
            <a:pPr marL="457200" lvl="1" indent="0">
              <a:buFont typeface="Arial" panose="020B0604020202020204" pitchFamily="34" charset="0"/>
              <a:buNone/>
            </a:pPr>
            <a:endParaRPr lang="en-US" sz="1600" dirty="0">
              <a:solidFill>
                <a:schemeClr val="bg1"/>
              </a:solidFill>
              <a:latin typeface="Arial" panose="020B0604020202020204" pitchFamily="34" charset="0"/>
              <a:cs typeface="Arial" panose="020B0604020202020204" pitchFamily="34" charset="0"/>
            </a:endParaRPr>
          </a:p>
          <a:p>
            <a:r>
              <a:rPr lang="en-US" sz="2200" i="1" dirty="0">
                <a:solidFill>
                  <a:schemeClr val="bg1"/>
                </a:solidFill>
                <a:latin typeface="Arial" panose="020B0604020202020204" pitchFamily="34" charset="0"/>
                <a:cs typeface="Arial" panose="020B0604020202020204" pitchFamily="34" charset="0"/>
              </a:rPr>
              <a:t>Implications for managers considering compositional shifts through assisted migration and transitional silviculture</a:t>
            </a:r>
          </a:p>
        </p:txBody>
      </p:sp>
    </p:spTree>
    <p:extLst>
      <p:ext uri="{BB962C8B-B14F-4D97-AF65-F5344CB8AC3E}">
        <p14:creationId xmlns:p14="http://schemas.microsoft.com/office/powerpoint/2010/main" val="175337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2AB0EC0-BC5D-4896-B2CD-D0519490B508}"/>
              </a:ext>
            </a:extLst>
          </p:cNvPr>
          <p:cNvSpPr/>
          <p:nvPr/>
        </p:nvSpPr>
        <p:spPr>
          <a:xfrm>
            <a:off x="0" y="0"/>
            <a:ext cx="4156811" cy="68580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F03D25E-2BE5-4A44-AA71-BFC6B5D9A434}"/>
              </a:ext>
            </a:extLst>
          </p:cNvPr>
          <p:cNvSpPr>
            <a:spLocks noGrp="1"/>
          </p:cNvSpPr>
          <p:nvPr>
            <p:ph idx="1"/>
          </p:nvPr>
        </p:nvSpPr>
        <p:spPr>
          <a:xfrm>
            <a:off x="23742" y="2240997"/>
            <a:ext cx="4207914" cy="4027601"/>
          </a:xfrm>
          <a:noFill/>
        </p:spPr>
        <p:txBody>
          <a:bodyPr>
            <a:normAutofit/>
          </a:bodyPr>
          <a:lstStyle/>
          <a:p>
            <a:r>
              <a:rPr lang="en-US" sz="2200" dirty="0">
                <a:solidFill>
                  <a:schemeClr val="bg1"/>
                </a:solidFill>
                <a:latin typeface="Arial" panose="020B0604020202020204" pitchFamily="34" charset="0"/>
                <a:cs typeface="Arial" panose="020B0604020202020204" pitchFamily="34" charset="0"/>
              </a:rPr>
              <a:t>Herbaceous competition cover follow similar trends </a:t>
            </a:r>
          </a:p>
          <a:p>
            <a:endParaRPr lang="en-US" sz="2200" dirty="0">
              <a:solidFill>
                <a:schemeClr val="bg1"/>
              </a:solidFill>
              <a:latin typeface="Arial" panose="020B0604020202020204" pitchFamily="34" charset="0"/>
              <a:cs typeface="Arial" panose="020B0604020202020204" pitchFamily="34" charset="0"/>
            </a:endParaRPr>
          </a:p>
          <a:p>
            <a:r>
              <a:rPr lang="en-US" sz="2200" dirty="0">
                <a:solidFill>
                  <a:schemeClr val="bg1"/>
                </a:solidFill>
                <a:latin typeface="Arial" panose="020B0604020202020204" pitchFamily="34" charset="0"/>
                <a:cs typeface="Arial" panose="020B0604020202020204" pitchFamily="34" charset="0"/>
              </a:rPr>
              <a:t>Density implications, resource availability, browse…</a:t>
            </a:r>
          </a:p>
          <a:p>
            <a:endParaRPr lang="en-US" sz="2200" dirty="0">
              <a:solidFill>
                <a:schemeClr val="bg1"/>
              </a:solidFill>
              <a:latin typeface="Arial" panose="020B0604020202020204" pitchFamily="34" charset="0"/>
              <a:cs typeface="Arial" panose="020B0604020202020204" pitchFamily="34" charset="0"/>
            </a:endParaRPr>
          </a:p>
          <a:p>
            <a:r>
              <a:rPr lang="en-US" sz="2200" i="1" dirty="0">
                <a:solidFill>
                  <a:schemeClr val="bg1"/>
                </a:solidFill>
                <a:latin typeface="Arial" panose="020B0604020202020204" pitchFamily="34" charset="0"/>
                <a:cs typeface="Arial" panose="020B0604020202020204" pitchFamily="34" charset="0"/>
              </a:rPr>
              <a:t>Will competition * precipitation filter regeneration response?</a:t>
            </a:r>
          </a:p>
        </p:txBody>
      </p:sp>
      <p:sp>
        <p:nvSpPr>
          <p:cNvPr id="17" name="Title 1">
            <a:extLst>
              <a:ext uri="{FF2B5EF4-FFF2-40B4-BE49-F238E27FC236}">
                <a16:creationId xmlns:a16="http://schemas.microsoft.com/office/drawing/2014/main" id="{49C10292-C576-4291-8006-910BE9A59FA2}"/>
              </a:ext>
            </a:extLst>
          </p:cNvPr>
          <p:cNvSpPr>
            <a:spLocks noGrp="1"/>
          </p:cNvSpPr>
          <p:nvPr>
            <p:ph type="title"/>
          </p:nvPr>
        </p:nvSpPr>
        <p:spPr>
          <a:xfrm>
            <a:off x="-16075" y="-6471"/>
            <a:ext cx="4175673" cy="1781175"/>
          </a:xfrm>
          <a:ln>
            <a:solidFill>
              <a:schemeClr val="bg1"/>
            </a:solidFill>
          </a:ln>
        </p:spPr>
        <p:txBody>
          <a:bodyPr>
            <a:normAutofit/>
          </a:bodyPr>
          <a:lstStyle/>
          <a:p>
            <a:pPr algn="ctr"/>
            <a:r>
              <a:rPr lang="en-US" sz="3200" dirty="0">
                <a:solidFill>
                  <a:srgbClr val="FFFFFF"/>
                </a:solidFill>
                <a:latin typeface="Arial" panose="020B0604020202020204" pitchFamily="34" charset="0"/>
                <a:cs typeface="Arial" panose="020B0604020202020204" pitchFamily="34" charset="0"/>
              </a:rPr>
              <a:t>Ancillary Competition</a:t>
            </a:r>
            <a:br>
              <a:rPr lang="en-US" sz="3200" dirty="0">
                <a:solidFill>
                  <a:srgbClr val="FFFFFF"/>
                </a:solidFill>
                <a:latin typeface="Arial" panose="020B0604020202020204" pitchFamily="34" charset="0"/>
                <a:cs typeface="Arial" panose="020B0604020202020204" pitchFamily="34" charset="0"/>
              </a:rPr>
            </a:br>
            <a:br>
              <a:rPr lang="en-US" sz="2200" dirty="0">
                <a:solidFill>
                  <a:srgbClr val="FFFFFF"/>
                </a:solidFill>
                <a:latin typeface="Arial" panose="020B0604020202020204" pitchFamily="34" charset="0"/>
                <a:cs typeface="Arial" panose="020B0604020202020204" pitchFamily="34" charset="0"/>
              </a:rPr>
            </a:br>
            <a:r>
              <a:rPr lang="en-US" sz="2200" dirty="0">
                <a:solidFill>
                  <a:srgbClr val="FFFFFF"/>
                </a:solidFill>
                <a:latin typeface="Arial" panose="020B0604020202020204" pitchFamily="34" charset="0"/>
                <a:cs typeface="Arial" panose="020B0604020202020204" pitchFamily="34" charset="0"/>
              </a:rPr>
              <a:t>may filter regeneration</a:t>
            </a:r>
          </a:p>
        </p:txBody>
      </p:sp>
      <p:pic>
        <p:nvPicPr>
          <p:cNvPr id="9" name="Picture 8">
            <a:extLst>
              <a:ext uri="{FF2B5EF4-FFF2-40B4-BE49-F238E27FC236}">
                <a16:creationId xmlns:a16="http://schemas.microsoft.com/office/drawing/2014/main" id="{DC7C18A0-F544-4194-BFED-FAC37804A51F}"/>
              </a:ext>
            </a:extLst>
          </p:cNvPr>
          <p:cNvPicPr>
            <a:picLocks noChangeAspect="1"/>
          </p:cNvPicPr>
          <p:nvPr/>
        </p:nvPicPr>
        <p:blipFill rotWithShape="1">
          <a:blip r:embed="rId3"/>
          <a:srcRect b="50240"/>
          <a:stretch/>
        </p:blipFill>
        <p:spPr>
          <a:xfrm>
            <a:off x="8221960" y="5078126"/>
            <a:ext cx="3852526" cy="1681256"/>
          </a:xfrm>
          <a:prstGeom prst="rect">
            <a:avLst/>
          </a:prstGeom>
        </p:spPr>
      </p:pic>
      <p:pic>
        <p:nvPicPr>
          <p:cNvPr id="12" name="Picture 11">
            <a:extLst>
              <a:ext uri="{FF2B5EF4-FFF2-40B4-BE49-F238E27FC236}">
                <a16:creationId xmlns:a16="http://schemas.microsoft.com/office/drawing/2014/main" id="{400928ED-7B7B-43FE-ADB6-AD768DB54D67}"/>
              </a:ext>
            </a:extLst>
          </p:cNvPr>
          <p:cNvPicPr>
            <a:picLocks noChangeAspect="1"/>
          </p:cNvPicPr>
          <p:nvPr/>
        </p:nvPicPr>
        <p:blipFill rotWithShape="1">
          <a:blip r:embed="rId4"/>
          <a:srcRect t="12123" r="5353"/>
          <a:stretch/>
        </p:blipFill>
        <p:spPr>
          <a:xfrm>
            <a:off x="5134105" y="820175"/>
            <a:ext cx="5802172" cy="4257951"/>
          </a:xfrm>
          <a:prstGeom prst="rect">
            <a:avLst/>
          </a:prstGeom>
        </p:spPr>
      </p:pic>
      <p:pic>
        <p:nvPicPr>
          <p:cNvPr id="13" name="Picture 12">
            <a:extLst>
              <a:ext uri="{FF2B5EF4-FFF2-40B4-BE49-F238E27FC236}">
                <a16:creationId xmlns:a16="http://schemas.microsoft.com/office/drawing/2014/main" id="{9CC10011-0246-4A01-B284-420D93DE80DC}"/>
              </a:ext>
            </a:extLst>
          </p:cNvPr>
          <p:cNvPicPr>
            <a:picLocks noChangeAspect="1"/>
          </p:cNvPicPr>
          <p:nvPr/>
        </p:nvPicPr>
        <p:blipFill rotWithShape="1">
          <a:blip r:embed="rId3"/>
          <a:srcRect t="50240"/>
          <a:stretch/>
        </p:blipFill>
        <p:spPr>
          <a:xfrm>
            <a:off x="4294589" y="5078126"/>
            <a:ext cx="3852526" cy="1681256"/>
          </a:xfrm>
          <a:prstGeom prst="rect">
            <a:avLst/>
          </a:prstGeom>
        </p:spPr>
      </p:pic>
      <p:sp>
        <p:nvSpPr>
          <p:cNvPr id="14" name="TextBox 13">
            <a:extLst>
              <a:ext uri="{FF2B5EF4-FFF2-40B4-BE49-F238E27FC236}">
                <a16:creationId xmlns:a16="http://schemas.microsoft.com/office/drawing/2014/main" id="{D6201615-10D7-4EC9-B1C7-C34488E8BF99}"/>
              </a:ext>
            </a:extLst>
          </p:cNvPr>
          <p:cNvSpPr txBox="1"/>
          <p:nvPr/>
        </p:nvSpPr>
        <p:spPr>
          <a:xfrm>
            <a:off x="5374677" y="140423"/>
            <a:ext cx="5561600" cy="769441"/>
          </a:xfrm>
          <a:prstGeom prst="rect">
            <a:avLst/>
          </a:prstGeom>
          <a:noFill/>
        </p:spPr>
        <p:txBody>
          <a:bodyPr wrap="square" rtlCol="0">
            <a:spAutoFit/>
          </a:bodyPr>
          <a:lstStyle/>
          <a:p>
            <a:pPr algn="ctr"/>
            <a:r>
              <a:rPr lang="en-US" sz="2200" b="1" dirty="0">
                <a:latin typeface="Arial" panose="020B0604020202020204" pitchFamily="34" charset="0"/>
                <a:cs typeface="Arial" panose="020B0604020202020204" pitchFamily="34" charset="0"/>
              </a:rPr>
              <a:t>Competition Response from Ancillary Species </a:t>
            </a:r>
          </a:p>
        </p:txBody>
      </p:sp>
    </p:spTree>
    <p:extLst>
      <p:ext uri="{BB962C8B-B14F-4D97-AF65-F5344CB8AC3E}">
        <p14:creationId xmlns:p14="http://schemas.microsoft.com/office/powerpoint/2010/main" val="3953679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ree with a mountain in the background&#10;&#10;Description automatically generated">
            <a:extLst>
              <a:ext uri="{FF2B5EF4-FFF2-40B4-BE49-F238E27FC236}">
                <a16:creationId xmlns:a16="http://schemas.microsoft.com/office/drawing/2014/main" id="{7508CB0A-6163-4B2D-B224-C668B6CD6C15}"/>
              </a:ext>
            </a:extLst>
          </p:cNvPr>
          <p:cNvPicPr>
            <a:picLocks noChangeAspect="1"/>
          </p:cNvPicPr>
          <p:nvPr/>
        </p:nvPicPr>
        <p:blipFill rotWithShape="1">
          <a:blip r:embed="rId3">
            <a:extLst/>
          </a:blip>
          <a:srcRect r="50000"/>
          <a:stretch/>
        </p:blipFill>
        <p:spPr>
          <a:xfrm>
            <a:off x="6095999" y="0"/>
            <a:ext cx="6096001" cy="6857990"/>
          </a:xfrm>
          <a:prstGeom prst="rect">
            <a:avLst/>
          </a:prstGeom>
        </p:spPr>
      </p:pic>
      <p:sp>
        <p:nvSpPr>
          <p:cNvPr id="5" name="Title 1">
            <a:extLst>
              <a:ext uri="{FF2B5EF4-FFF2-40B4-BE49-F238E27FC236}">
                <a16:creationId xmlns:a16="http://schemas.microsoft.com/office/drawing/2014/main" id="{92B14584-32F7-4ECF-AD5D-574495F3F5AB}"/>
              </a:ext>
            </a:extLst>
          </p:cNvPr>
          <p:cNvSpPr>
            <a:spLocks noGrp="1"/>
          </p:cNvSpPr>
          <p:nvPr>
            <p:ph type="title"/>
          </p:nvPr>
        </p:nvSpPr>
        <p:spPr>
          <a:xfrm>
            <a:off x="795113" y="192441"/>
            <a:ext cx="4204137" cy="1342754"/>
          </a:xfrm>
          <a:ln>
            <a:solidFill>
              <a:schemeClr val="tx1"/>
            </a:solidFill>
          </a:ln>
        </p:spPr>
        <p:txBody>
          <a:bodyPr>
            <a:normAutofit/>
          </a:bodyPr>
          <a:lstStyle/>
          <a:p>
            <a:pPr algn="ctr"/>
            <a:r>
              <a:rPr lang="en-US" sz="3600" dirty="0">
                <a:latin typeface="Arial" panose="020B0604020202020204" pitchFamily="34" charset="0"/>
                <a:cs typeface="Arial" panose="020B0604020202020204" pitchFamily="34" charset="0"/>
              </a:rPr>
              <a:t>Summary and Considerations</a:t>
            </a:r>
          </a:p>
        </p:txBody>
      </p:sp>
      <p:pic>
        <p:nvPicPr>
          <p:cNvPr id="3" name="Picture 2" descr="A close up of a garden&#10;&#10;Description automatically generated">
            <a:extLst>
              <a:ext uri="{FF2B5EF4-FFF2-40B4-BE49-F238E27FC236}">
                <a16:creationId xmlns:a16="http://schemas.microsoft.com/office/drawing/2014/main" id="{DC1F6EDE-0D99-43CA-947E-D122B2638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6749" y="725840"/>
            <a:ext cx="3514107" cy="2273834"/>
          </a:xfrm>
          <a:prstGeom prst="rect">
            <a:avLst/>
          </a:prstGeom>
          <a:ln>
            <a:solidFill>
              <a:schemeClr val="bg1"/>
            </a:solidFill>
          </a:ln>
        </p:spPr>
      </p:pic>
      <p:pic>
        <p:nvPicPr>
          <p:cNvPr id="12" name="Picture 11" descr="A tree in a forest&#10;&#10;Description generated with very high confidence">
            <a:extLst>
              <a:ext uri="{FF2B5EF4-FFF2-40B4-BE49-F238E27FC236}">
                <a16:creationId xmlns:a16="http://schemas.microsoft.com/office/drawing/2014/main" id="{780E3B31-6F82-43C2-912D-35E11BBC8B4F}"/>
              </a:ext>
            </a:extLst>
          </p:cNvPr>
          <p:cNvPicPr>
            <a:picLocks noChangeAspect="1"/>
          </p:cNvPicPr>
          <p:nvPr/>
        </p:nvPicPr>
        <p:blipFill rotWithShape="1">
          <a:blip r:embed="rId5">
            <a:extLst>
              <a:ext uri="{28A0092B-C50C-407E-A947-70E740481C1C}">
                <a14:useLocalDpi xmlns:a14="http://schemas.microsoft.com/office/drawing/2010/main" val="0"/>
              </a:ext>
            </a:extLst>
          </a:blip>
          <a:srcRect b="20213"/>
          <a:stretch/>
        </p:blipFill>
        <p:spPr>
          <a:xfrm>
            <a:off x="6606491" y="3242389"/>
            <a:ext cx="5102780" cy="2870314"/>
          </a:xfrm>
          <a:prstGeom prst="rect">
            <a:avLst/>
          </a:prstGeom>
          <a:ln>
            <a:solidFill>
              <a:schemeClr val="bg1"/>
            </a:solidFill>
          </a:ln>
        </p:spPr>
      </p:pic>
      <p:sp>
        <p:nvSpPr>
          <p:cNvPr id="15" name="TextBox 14">
            <a:extLst>
              <a:ext uri="{FF2B5EF4-FFF2-40B4-BE49-F238E27FC236}">
                <a16:creationId xmlns:a16="http://schemas.microsoft.com/office/drawing/2014/main" id="{11872888-D34B-43F7-BF9F-648AF6CE81C2}"/>
              </a:ext>
            </a:extLst>
          </p:cNvPr>
          <p:cNvSpPr txBox="1"/>
          <p:nvPr/>
        </p:nvSpPr>
        <p:spPr>
          <a:xfrm>
            <a:off x="278426" y="1637911"/>
            <a:ext cx="5655653" cy="1261884"/>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Study captures trends, but variability exists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Water holding capacity of soils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Inter- vs intra-species variation (provenance)</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Silvicultural treatments (canopy throughfall)</a:t>
            </a:r>
          </a:p>
        </p:txBody>
      </p:sp>
      <p:pic>
        <p:nvPicPr>
          <p:cNvPr id="11" name="Picture 10" descr="A close up of a plant&#10;&#10;Description generated with very high confidence">
            <a:extLst>
              <a:ext uri="{FF2B5EF4-FFF2-40B4-BE49-F238E27FC236}">
                <a16:creationId xmlns:a16="http://schemas.microsoft.com/office/drawing/2014/main" id="{4ADA5123-721D-4AAC-89B4-1A5CCCDC9461}"/>
              </a:ext>
            </a:extLst>
          </p:cNvPr>
          <p:cNvPicPr>
            <a:picLocks noChangeAspect="1"/>
          </p:cNvPicPr>
          <p:nvPr/>
        </p:nvPicPr>
        <p:blipFill rotWithShape="1">
          <a:blip r:embed="rId6">
            <a:extLst>
              <a:ext uri="{28A0092B-C50C-407E-A947-70E740481C1C}">
                <a14:useLocalDpi xmlns:a14="http://schemas.microsoft.com/office/drawing/2010/main" val="0"/>
              </a:ext>
            </a:extLst>
          </a:blip>
          <a:srcRect t="1465" b="-1655"/>
          <a:stretch/>
        </p:blipFill>
        <p:spPr>
          <a:xfrm rot="5400000">
            <a:off x="6106846" y="1209657"/>
            <a:ext cx="2289662" cy="1290372"/>
          </a:xfrm>
          <a:prstGeom prst="rect">
            <a:avLst/>
          </a:prstGeom>
          <a:ln>
            <a:solidFill>
              <a:schemeClr val="bg1"/>
            </a:solidFill>
          </a:ln>
        </p:spPr>
      </p:pic>
    </p:spTree>
    <p:extLst>
      <p:ext uri="{BB962C8B-B14F-4D97-AF65-F5344CB8AC3E}">
        <p14:creationId xmlns:p14="http://schemas.microsoft.com/office/powerpoint/2010/main" val="2460067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ree with a mountain in the background&#10;&#10;Description automatically generated">
            <a:extLst>
              <a:ext uri="{FF2B5EF4-FFF2-40B4-BE49-F238E27FC236}">
                <a16:creationId xmlns:a16="http://schemas.microsoft.com/office/drawing/2014/main" id="{7508CB0A-6163-4B2D-B224-C668B6CD6C15}"/>
              </a:ext>
            </a:extLst>
          </p:cNvPr>
          <p:cNvPicPr>
            <a:picLocks noChangeAspect="1"/>
          </p:cNvPicPr>
          <p:nvPr/>
        </p:nvPicPr>
        <p:blipFill rotWithShape="1">
          <a:blip r:embed="rId3">
            <a:extLst/>
          </a:blip>
          <a:srcRect r="50000"/>
          <a:stretch/>
        </p:blipFill>
        <p:spPr>
          <a:xfrm>
            <a:off x="6095999" y="0"/>
            <a:ext cx="6096001" cy="6857990"/>
          </a:xfrm>
          <a:prstGeom prst="rect">
            <a:avLst/>
          </a:prstGeom>
        </p:spPr>
      </p:pic>
      <p:sp>
        <p:nvSpPr>
          <p:cNvPr id="5" name="Title 1">
            <a:extLst>
              <a:ext uri="{FF2B5EF4-FFF2-40B4-BE49-F238E27FC236}">
                <a16:creationId xmlns:a16="http://schemas.microsoft.com/office/drawing/2014/main" id="{92B14584-32F7-4ECF-AD5D-574495F3F5AB}"/>
              </a:ext>
            </a:extLst>
          </p:cNvPr>
          <p:cNvSpPr>
            <a:spLocks noGrp="1"/>
          </p:cNvSpPr>
          <p:nvPr>
            <p:ph type="title"/>
          </p:nvPr>
        </p:nvSpPr>
        <p:spPr>
          <a:xfrm>
            <a:off x="795113" y="192441"/>
            <a:ext cx="4204137" cy="1342754"/>
          </a:xfrm>
          <a:ln>
            <a:solidFill>
              <a:schemeClr val="tx1"/>
            </a:solidFill>
          </a:ln>
        </p:spPr>
        <p:txBody>
          <a:bodyPr>
            <a:normAutofit/>
          </a:bodyPr>
          <a:lstStyle/>
          <a:p>
            <a:pPr algn="ctr"/>
            <a:r>
              <a:rPr lang="en-US" sz="3600" dirty="0">
                <a:latin typeface="Arial" panose="020B0604020202020204" pitchFamily="34" charset="0"/>
                <a:cs typeface="Arial" panose="020B0604020202020204" pitchFamily="34" charset="0"/>
              </a:rPr>
              <a:t>Summary and Considerations</a:t>
            </a:r>
          </a:p>
        </p:txBody>
      </p:sp>
      <p:pic>
        <p:nvPicPr>
          <p:cNvPr id="9" name="Picture 8" descr="A close up of a map&#10;&#10;Description automatically generated">
            <a:extLst>
              <a:ext uri="{FF2B5EF4-FFF2-40B4-BE49-F238E27FC236}">
                <a16:creationId xmlns:a16="http://schemas.microsoft.com/office/drawing/2014/main" id="{B994F459-8F1B-41A4-99B6-B367F5FCCB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881" y="662016"/>
            <a:ext cx="3803763" cy="2709347"/>
          </a:xfrm>
          <a:prstGeom prst="rect">
            <a:avLst/>
          </a:prstGeom>
        </p:spPr>
      </p:pic>
      <p:pic>
        <p:nvPicPr>
          <p:cNvPr id="10" name="Picture 9">
            <a:extLst>
              <a:ext uri="{FF2B5EF4-FFF2-40B4-BE49-F238E27FC236}">
                <a16:creationId xmlns:a16="http://schemas.microsoft.com/office/drawing/2014/main" id="{516407AC-59E7-4234-A070-46237764EBC8}"/>
              </a:ext>
            </a:extLst>
          </p:cNvPr>
          <p:cNvPicPr>
            <a:picLocks noChangeAspect="1"/>
          </p:cNvPicPr>
          <p:nvPr/>
        </p:nvPicPr>
        <p:blipFill>
          <a:blip r:embed="rId5"/>
          <a:stretch>
            <a:fillRect/>
          </a:stretch>
        </p:blipFill>
        <p:spPr>
          <a:xfrm>
            <a:off x="7402881" y="3559905"/>
            <a:ext cx="3803763" cy="2878007"/>
          </a:xfrm>
          <a:prstGeom prst="rect">
            <a:avLst/>
          </a:prstGeom>
        </p:spPr>
      </p:pic>
      <p:sp>
        <p:nvSpPr>
          <p:cNvPr id="13" name="TextBox 12">
            <a:extLst>
              <a:ext uri="{FF2B5EF4-FFF2-40B4-BE49-F238E27FC236}">
                <a16:creationId xmlns:a16="http://schemas.microsoft.com/office/drawing/2014/main" id="{82769F07-04D4-40E0-8DC4-E17FE21CBC2F}"/>
              </a:ext>
            </a:extLst>
          </p:cNvPr>
          <p:cNvSpPr txBox="1"/>
          <p:nvPr/>
        </p:nvSpPr>
        <p:spPr>
          <a:xfrm>
            <a:off x="278426" y="2866530"/>
            <a:ext cx="5655653" cy="1323439"/>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Four treatments tested, but two physiological responses</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Precipitation frequency &gt; volume for seedling survival</a:t>
            </a:r>
          </a:p>
        </p:txBody>
      </p:sp>
      <p:sp>
        <p:nvSpPr>
          <p:cNvPr id="15" name="TextBox 14">
            <a:extLst>
              <a:ext uri="{FF2B5EF4-FFF2-40B4-BE49-F238E27FC236}">
                <a16:creationId xmlns:a16="http://schemas.microsoft.com/office/drawing/2014/main" id="{2E0D846D-FE87-4A31-AAB6-377B295843BB}"/>
              </a:ext>
            </a:extLst>
          </p:cNvPr>
          <p:cNvSpPr txBox="1"/>
          <p:nvPr/>
        </p:nvSpPr>
        <p:spPr>
          <a:xfrm>
            <a:off x="278426" y="1637911"/>
            <a:ext cx="5655653" cy="1261884"/>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Study captures trends, but variability exists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Water holding capacity of soils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Inter- vs intra-species variation (provenance)</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Silvicultural treatments (canopy throughfall)</a:t>
            </a:r>
          </a:p>
        </p:txBody>
      </p:sp>
      <p:sp>
        <p:nvSpPr>
          <p:cNvPr id="17" name="Rectangle 16">
            <a:extLst>
              <a:ext uri="{FF2B5EF4-FFF2-40B4-BE49-F238E27FC236}">
                <a16:creationId xmlns:a16="http://schemas.microsoft.com/office/drawing/2014/main" id="{54AB479B-3546-4267-8CFC-B620FC5569D9}"/>
              </a:ext>
            </a:extLst>
          </p:cNvPr>
          <p:cNvSpPr/>
          <p:nvPr/>
        </p:nvSpPr>
        <p:spPr>
          <a:xfrm>
            <a:off x="282604" y="1629012"/>
            <a:ext cx="5651475" cy="132343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933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2" descr="A river running through a forest&#10;&#10;Description generated with high confidence">
            <a:extLst>
              <a:ext uri="{FF2B5EF4-FFF2-40B4-BE49-F238E27FC236}">
                <a16:creationId xmlns:a16="http://schemas.microsoft.com/office/drawing/2014/main" id="{E9BC5547-070F-4600-9E4D-CCDD173FA1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grpSp>
        <p:nvGrpSpPr>
          <p:cNvPr id="3" name="Group 2">
            <a:extLst>
              <a:ext uri="{FF2B5EF4-FFF2-40B4-BE49-F238E27FC236}">
                <a16:creationId xmlns:a16="http://schemas.microsoft.com/office/drawing/2014/main" id="{B5ED5D4B-7312-4E3F-9BD6-2D811C202D6A}"/>
              </a:ext>
            </a:extLst>
          </p:cNvPr>
          <p:cNvGrpSpPr/>
          <p:nvPr/>
        </p:nvGrpSpPr>
        <p:grpSpPr>
          <a:xfrm>
            <a:off x="2074122" y="3470435"/>
            <a:ext cx="3997637" cy="3361489"/>
            <a:chOff x="6134413" y="3467426"/>
            <a:chExt cx="3997637" cy="3361489"/>
          </a:xfrm>
        </p:grpSpPr>
        <p:grpSp>
          <p:nvGrpSpPr>
            <p:cNvPr id="20" name="Group 19">
              <a:extLst>
                <a:ext uri="{FF2B5EF4-FFF2-40B4-BE49-F238E27FC236}">
                  <a16:creationId xmlns:a16="http://schemas.microsoft.com/office/drawing/2014/main" id="{8424F8D4-2AAC-4092-AF5F-AFDCA0388246}"/>
                </a:ext>
              </a:extLst>
            </p:cNvPr>
            <p:cNvGrpSpPr/>
            <p:nvPr/>
          </p:nvGrpSpPr>
          <p:grpSpPr>
            <a:xfrm>
              <a:off x="6134413" y="3467426"/>
              <a:ext cx="3997637" cy="3361489"/>
              <a:chOff x="2520538" y="5911358"/>
              <a:chExt cx="3997637" cy="3361489"/>
            </a:xfrm>
          </p:grpSpPr>
          <p:pic>
            <p:nvPicPr>
              <p:cNvPr id="21" name="Picture 4" descr="https://www.ncdc.noaa.gov/monitoring-content/sotc/drought/2016/09/EDDI_01mn_20160925.png">
                <a:extLst>
                  <a:ext uri="{FF2B5EF4-FFF2-40B4-BE49-F238E27FC236}">
                    <a16:creationId xmlns:a16="http://schemas.microsoft.com/office/drawing/2014/main" id="{D7984F55-5F6E-4153-9EAC-A91CE02CE0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05" b="10209"/>
              <a:stretch/>
            </p:blipFill>
            <p:spPr bwMode="auto">
              <a:xfrm>
                <a:off x="2520538" y="5911358"/>
                <a:ext cx="3997637" cy="336148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29D9715-F426-4A47-9CE3-E843F7CCCED9}"/>
                  </a:ext>
                </a:extLst>
              </p:cNvPr>
              <p:cNvSpPr txBox="1"/>
              <p:nvPr/>
            </p:nvSpPr>
            <p:spPr>
              <a:xfrm>
                <a:off x="2528649" y="5939258"/>
                <a:ext cx="3949154" cy="369332"/>
              </a:xfrm>
              <a:prstGeom prst="rect">
                <a:avLst/>
              </a:prstGeom>
              <a:solidFill>
                <a:schemeClr val="bg1"/>
              </a:solidFill>
            </p:spPr>
            <p:txBody>
              <a:bodyPr wrap="square" rtlCol="0">
                <a:spAutoFit/>
              </a:bodyPr>
              <a:lstStyle/>
              <a:p>
                <a:pPr algn="ctr"/>
                <a:r>
                  <a:rPr lang="en-US" dirty="0">
                    <a:latin typeface="Arial" panose="020B0604020202020204" pitchFamily="34" charset="0"/>
                    <a:cs typeface="Arial" panose="020B0604020202020204" pitchFamily="34" charset="0"/>
                  </a:rPr>
                  <a:t>Increasing drought frequency</a:t>
                </a:r>
              </a:p>
            </p:txBody>
          </p:sp>
        </p:grpSp>
        <p:sp>
          <p:nvSpPr>
            <p:cNvPr id="32" name="TextBox 31">
              <a:extLst>
                <a:ext uri="{FF2B5EF4-FFF2-40B4-BE49-F238E27FC236}">
                  <a16:creationId xmlns:a16="http://schemas.microsoft.com/office/drawing/2014/main" id="{1F2BB711-6F14-4234-A693-00D3048C45FD}"/>
                </a:ext>
              </a:extLst>
            </p:cNvPr>
            <p:cNvSpPr txBox="1"/>
            <p:nvPr/>
          </p:nvSpPr>
          <p:spPr>
            <a:xfrm>
              <a:off x="8194229" y="3897709"/>
              <a:ext cx="1159091" cy="307777"/>
            </a:xfrm>
            <a:prstGeom prst="rect">
              <a:avLst/>
            </a:prstGeom>
            <a:solidFill>
              <a:schemeClr val="bg1"/>
            </a:solidFill>
          </p:spPr>
          <p:txBody>
            <a:bodyPr wrap="square" rtlCol="0">
              <a:spAutoFit/>
            </a:bodyPr>
            <a:lstStyle/>
            <a:p>
              <a:pPr algn="ctr"/>
              <a:r>
                <a:rPr lang="en-US" sz="1400" dirty="0">
                  <a:latin typeface="Arial" panose="020B0604020202020204" pitchFamily="34" charset="0"/>
                  <a:cs typeface="Arial" panose="020B0604020202020204" pitchFamily="34" charset="0"/>
                </a:rPr>
                <a:t>(Sept 2016)</a:t>
              </a:r>
            </a:p>
          </p:txBody>
        </p:sp>
      </p:grpSp>
      <p:grpSp>
        <p:nvGrpSpPr>
          <p:cNvPr id="23" name="Group 22">
            <a:extLst>
              <a:ext uri="{FF2B5EF4-FFF2-40B4-BE49-F238E27FC236}">
                <a16:creationId xmlns:a16="http://schemas.microsoft.com/office/drawing/2014/main" id="{224D2E2F-96E1-44FE-AC19-83BDDAB6EFBA}"/>
              </a:ext>
            </a:extLst>
          </p:cNvPr>
          <p:cNvGrpSpPr/>
          <p:nvPr/>
        </p:nvGrpSpPr>
        <p:grpSpPr>
          <a:xfrm>
            <a:off x="3027468" y="163936"/>
            <a:ext cx="6098734" cy="3237020"/>
            <a:chOff x="6120452" y="191980"/>
            <a:chExt cx="6098734" cy="3237020"/>
          </a:xfrm>
        </p:grpSpPr>
        <p:pic>
          <p:nvPicPr>
            <p:cNvPr id="24" name="Picture 23">
              <a:extLst>
                <a:ext uri="{FF2B5EF4-FFF2-40B4-BE49-F238E27FC236}">
                  <a16:creationId xmlns:a16="http://schemas.microsoft.com/office/drawing/2014/main" id="{EEA4CDC9-2A47-4544-97CE-EC5557852A5F}"/>
                </a:ext>
              </a:extLst>
            </p:cNvPr>
            <p:cNvPicPr>
              <a:picLocks noChangeAspect="1"/>
            </p:cNvPicPr>
            <p:nvPr/>
          </p:nvPicPr>
          <p:blipFill rotWithShape="1">
            <a:blip r:embed="rId5"/>
            <a:srcRect l="55797" t="51225" r="15146" b="21264"/>
            <a:stretch/>
          </p:blipFill>
          <p:spPr>
            <a:xfrm>
              <a:off x="6141233" y="191980"/>
              <a:ext cx="6077953" cy="3237020"/>
            </a:xfrm>
            <a:prstGeom prst="rect">
              <a:avLst/>
            </a:prstGeom>
            <a:ln>
              <a:solidFill>
                <a:schemeClr val="bg1"/>
              </a:solidFill>
            </a:ln>
          </p:spPr>
        </p:pic>
        <p:pic>
          <p:nvPicPr>
            <p:cNvPr id="25" name="Picture 24">
              <a:extLst>
                <a:ext uri="{FF2B5EF4-FFF2-40B4-BE49-F238E27FC236}">
                  <a16:creationId xmlns:a16="http://schemas.microsoft.com/office/drawing/2014/main" id="{98046409-4B96-4B2D-B2C5-12AEA9BA9B98}"/>
                </a:ext>
              </a:extLst>
            </p:cNvPr>
            <p:cNvPicPr>
              <a:picLocks noChangeAspect="1"/>
            </p:cNvPicPr>
            <p:nvPr/>
          </p:nvPicPr>
          <p:blipFill rotWithShape="1">
            <a:blip r:embed="rId5"/>
            <a:srcRect l="5418" t="43449" r="67694" b="39126"/>
            <a:stretch/>
          </p:blipFill>
          <p:spPr>
            <a:xfrm>
              <a:off x="6120452" y="2573113"/>
              <a:ext cx="2301153" cy="838874"/>
            </a:xfrm>
            <a:prstGeom prst="rect">
              <a:avLst/>
            </a:prstGeom>
          </p:spPr>
        </p:pic>
      </p:grpSp>
      <p:sp>
        <p:nvSpPr>
          <p:cNvPr id="26" name="TextBox 25">
            <a:extLst>
              <a:ext uri="{FF2B5EF4-FFF2-40B4-BE49-F238E27FC236}">
                <a16:creationId xmlns:a16="http://schemas.microsoft.com/office/drawing/2014/main" id="{04D85A2D-1858-40CA-B8A6-BCE7BE653AC1}"/>
              </a:ext>
            </a:extLst>
          </p:cNvPr>
          <p:cNvSpPr txBox="1"/>
          <p:nvPr/>
        </p:nvSpPr>
        <p:spPr>
          <a:xfrm>
            <a:off x="157002" y="6525666"/>
            <a:ext cx="2150533" cy="276999"/>
          </a:xfrm>
          <a:prstGeom prst="rect">
            <a:avLst/>
          </a:prstGeom>
          <a:noFill/>
        </p:spPr>
        <p:txBody>
          <a:bodyPr wrap="square" rtlCol="0">
            <a:spAutoFit/>
          </a:bodyPr>
          <a:lstStyle/>
          <a:p>
            <a:r>
              <a:rPr lang="en-US" sz="1200" i="1" dirty="0">
                <a:solidFill>
                  <a:schemeClr val="bg1"/>
                </a:solidFill>
                <a:latin typeface="Arial" panose="020B0604020202020204" pitchFamily="34" charset="0"/>
                <a:cs typeface="Arial" panose="020B0604020202020204" pitchFamily="34" charset="0"/>
              </a:rPr>
              <a:t>Image: Ali Hall</a:t>
            </a:r>
          </a:p>
        </p:txBody>
      </p:sp>
      <p:sp>
        <p:nvSpPr>
          <p:cNvPr id="31" name="TextBox 30">
            <a:extLst>
              <a:ext uri="{FF2B5EF4-FFF2-40B4-BE49-F238E27FC236}">
                <a16:creationId xmlns:a16="http://schemas.microsoft.com/office/drawing/2014/main" id="{E02A4A33-6678-4154-A275-FB4E1DE8E73D}"/>
              </a:ext>
            </a:extLst>
          </p:cNvPr>
          <p:cNvSpPr txBox="1"/>
          <p:nvPr/>
        </p:nvSpPr>
        <p:spPr>
          <a:xfrm>
            <a:off x="1266134" y="6574982"/>
            <a:ext cx="2150533" cy="276999"/>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NOAA</a:t>
            </a:r>
          </a:p>
        </p:txBody>
      </p:sp>
      <p:sp>
        <p:nvSpPr>
          <p:cNvPr id="2" name="Rectangle 1">
            <a:extLst>
              <a:ext uri="{FF2B5EF4-FFF2-40B4-BE49-F238E27FC236}">
                <a16:creationId xmlns:a16="http://schemas.microsoft.com/office/drawing/2014/main" id="{C1D2ABD4-0396-4ED1-8537-026E41A5F378}"/>
              </a:ext>
            </a:extLst>
          </p:cNvPr>
          <p:cNvSpPr/>
          <p:nvPr/>
        </p:nvSpPr>
        <p:spPr>
          <a:xfrm>
            <a:off x="3040169" y="64102"/>
            <a:ext cx="6098734" cy="369332"/>
          </a:xfrm>
          <a:prstGeom prst="rect">
            <a:avLst/>
          </a:prstGeom>
          <a:solidFill>
            <a:schemeClr val="bg1"/>
          </a:solidFill>
        </p:spPr>
        <p:txBody>
          <a:bodyPr wrap="square">
            <a:spAutoFit/>
          </a:bodyPr>
          <a:lstStyle/>
          <a:p>
            <a:pPr algn="ctr"/>
            <a:r>
              <a:rPr lang="en-US" dirty="0">
                <a:latin typeface="Arial" panose="020B0604020202020204" pitchFamily="34" charset="0"/>
                <a:cs typeface="Arial" panose="020B0604020202020204" pitchFamily="34" charset="0"/>
              </a:rPr>
              <a:t>Increase in annual rainfall in the Northeastern US</a:t>
            </a:r>
          </a:p>
        </p:txBody>
      </p:sp>
      <p:sp>
        <p:nvSpPr>
          <p:cNvPr id="16" name="TextBox 15">
            <a:extLst>
              <a:ext uri="{FF2B5EF4-FFF2-40B4-BE49-F238E27FC236}">
                <a16:creationId xmlns:a16="http://schemas.microsoft.com/office/drawing/2014/main" id="{67CEDB89-CDAE-4202-AE1D-D471770FE784}"/>
              </a:ext>
            </a:extLst>
          </p:cNvPr>
          <p:cNvSpPr txBox="1"/>
          <p:nvPr/>
        </p:nvSpPr>
        <p:spPr>
          <a:xfrm>
            <a:off x="7425369" y="3108158"/>
            <a:ext cx="1700834" cy="282416"/>
          </a:xfrm>
          <a:prstGeom prst="rect">
            <a:avLst/>
          </a:prstGeom>
          <a:noFill/>
        </p:spPr>
        <p:txBody>
          <a:bodyPr wrap="square" rtlCol="0">
            <a:spAutoFit/>
          </a:bodyPr>
          <a:lstStyle/>
          <a:p>
            <a:pPr algn="r"/>
            <a:r>
              <a:rPr lang="en-US" sz="1200" i="1" dirty="0">
                <a:solidFill>
                  <a:schemeClr val="bg1"/>
                </a:solidFill>
                <a:latin typeface="Arial" panose="020B0604020202020204" pitchFamily="34" charset="0"/>
                <a:cs typeface="Arial" panose="020B0604020202020204" pitchFamily="34" charset="0"/>
              </a:rPr>
              <a:t>NIACS 2019</a:t>
            </a:r>
          </a:p>
        </p:txBody>
      </p:sp>
      <p:grpSp>
        <p:nvGrpSpPr>
          <p:cNvPr id="4" name="Group 3">
            <a:extLst>
              <a:ext uri="{FF2B5EF4-FFF2-40B4-BE49-F238E27FC236}">
                <a16:creationId xmlns:a16="http://schemas.microsoft.com/office/drawing/2014/main" id="{5B800344-2A9C-4296-AAA9-835006BCE8CF}"/>
              </a:ext>
            </a:extLst>
          </p:cNvPr>
          <p:cNvGrpSpPr/>
          <p:nvPr/>
        </p:nvGrpSpPr>
        <p:grpSpPr>
          <a:xfrm>
            <a:off x="6120243" y="3467427"/>
            <a:ext cx="4073010" cy="3373666"/>
            <a:chOff x="2034141" y="3455249"/>
            <a:chExt cx="4073010" cy="3373666"/>
          </a:xfrm>
        </p:grpSpPr>
        <p:grpSp>
          <p:nvGrpSpPr>
            <p:cNvPr id="27" name="Group 26">
              <a:extLst>
                <a:ext uri="{FF2B5EF4-FFF2-40B4-BE49-F238E27FC236}">
                  <a16:creationId xmlns:a16="http://schemas.microsoft.com/office/drawing/2014/main" id="{E3C0A10E-DC06-4676-9650-9999BCBBD99A}"/>
                </a:ext>
              </a:extLst>
            </p:cNvPr>
            <p:cNvGrpSpPr/>
            <p:nvPr/>
          </p:nvGrpSpPr>
          <p:grpSpPr>
            <a:xfrm>
              <a:off x="2034141" y="3455249"/>
              <a:ext cx="4073010" cy="3373666"/>
              <a:chOff x="1224214" y="-18197"/>
              <a:chExt cx="4073010" cy="3373666"/>
            </a:xfrm>
          </p:grpSpPr>
          <p:sp>
            <p:nvSpPr>
              <p:cNvPr id="28" name="Rectangle 27">
                <a:extLst>
                  <a:ext uri="{FF2B5EF4-FFF2-40B4-BE49-F238E27FC236}">
                    <a16:creationId xmlns:a16="http://schemas.microsoft.com/office/drawing/2014/main" id="{B3C0CDAD-646E-4B08-96F7-87753BD63511}"/>
                  </a:ext>
                </a:extLst>
              </p:cNvPr>
              <p:cNvSpPr/>
              <p:nvPr/>
            </p:nvSpPr>
            <p:spPr>
              <a:xfrm>
                <a:off x="1266134" y="-18197"/>
                <a:ext cx="3997637" cy="3373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9" name="Picture 2" descr="Image result for extreme downpour image">
                <a:extLst>
                  <a:ext uri="{FF2B5EF4-FFF2-40B4-BE49-F238E27FC236}">
                    <a16:creationId xmlns:a16="http://schemas.microsoft.com/office/drawing/2014/main" id="{1968DDC7-9BE3-4C2F-9AD5-F872439267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12" t="9117" r="5197" b="7322"/>
              <a:stretch/>
            </p:blipFill>
            <p:spPr bwMode="auto">
              <a:xfrm>
                <a:off x="1266134" y="798644"/>
                <a:ext cx="3936907" cy="233700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5EAECCDF-D7B1-4AA8-B153-AC8F15E467D8}"/>
                  </a:ext>
                </a:extLst>
              </p:cNvPr>
              <p:cNvSpPr txBox="1"/>
              <p:nvPr/>
            </p:nvSpPr>
            <p:spPr>
              <a:xfrm>
                <a:off x="1224214" y="21880"/>
                <a:ext cx="407301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Increasing heavy, episodic downpours</a:t>
                </a:r>
              </a:p>
            </p:txBody>
          </p:sp>
        </p:grpSp>
        <p:sp>
          <p:nvSpPr>
            <p:cNvPr id="17" name="TextBox 16">
              <a:extLst>
                <a:ext uri="{FF2B5EF4-FFF2-40B4-BE49-F238E27FC236}">
                  <a16:creationId xmlns:a16="http://schemas.microsoft.com/office/drawing/2014/main" id="{A08A9A92-D758-40CA-8F55-EDE6C309E61F}"/>
                </a:ext>
              </a:extLst>
            </p:cNvPr>
            <p:cNvSpPr txBox="1"/>
            <p:nvPr/>
          </p:nvSpPr>
          <p:spPr>
            <a:xfrm>
              <a:off x="4312134" y="6542508"/>
              <a:ext cx="1700834" cy="282416"/>
            </a:xfrm>
            <a:prstGeom prst="rect">
              <a:avLst/>
            </a:prstGeom>
            <a:noFill/>
          </p:spPr>
          <p:txBody>
            <a:bodyPr wrap="square" rtlCol="0">
              <a:spAutoFit/>
            </a:bodyPr>
            <a:lstStyle/>
            <a:p>
              <a:pPr algn="r"/>
              <a:r>
                <a:rPr lang="en-US" sz="1200" i="1" dirty="0">
                  <a:latin typeface="Arial" panose="020B0604020202020204" pitchFamily="34" charset="0"/>
                  <a:cs typeface="Arial" panose="020B0604020202020204" pitchFamily="34" charset="0"/>
                </a:rPr>
                <a:t>NOAA 2018</a:t>
              </a:r>
            </a:p>
          </p:txBody>
        </p:sp>
      </p:grpSp>
    </p:spTree>
    <p:extLst>
      <p:ext uri="{BB962C8B-B14F-4D97-AF65-F5344CB8AC3E}">
        <p14:creationId xmlns:p14="http://schemas.microsoft.com/office/powerpoint/2010/main" val="360499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ree with a mountain in the background&#10;&#10;Description automatically generated">
            <a:extLst>
              <a:ext uri="{FF2B5EF4-FFF2-40B4-BE49-F238E27FC236}">
                <a16:creationId xmlns:a16="http://schemas.microsoft.com/office/drawing/2014/main" id="{7508CB0A-6163-4B2D-B224-C668B6CD6C15}"/>
              </a:ext>
            </a:extLst>
          </p:cNvPr>
          <p:cNvPicPr>
            <a:picLocks noChangeAspect="1"/>
          </p:cNvPicPr>
          <p:nvPr/>
        </p:nvPicPr>
        <p:blipFill rotWithShape="1">
          <a:blip r:embed="rId3">
            <a:extLst/>
          </a:blip>
          <a:srcRect r="50000"/>
          <a:stretch/>
        </p:blipFill>
        <p:spPr>
          <a:xfrm>
            <a:off x="6095999" y="0"/>
            <a:ext cx="6096001" cy="6857990"/>
          </a:xfrm>
          <a:prstGeom prst="rect">
            <a:avLst/>
          </a:prstGeom>
        </p:spPr>
      </p:pic>
      <p:sp>
        <p:nvSpPr>
          <p:cNvPr id="5" name="Title 1">
            <a:extLst>
              <a:ext uri="{FF2B5EF4-FFF2-40B4-BE49-F238E27FC236}">
                <a16:creationId xmlns:a16="http://schemas.microsoft.com/office/drawing/2014/main" id="{92B14584-32F7-4ECF-AD5D-574495F3F5AB}"/>
              </a:ext>
            </a:extLst>
          </p:cNvPr>
          <p:cNvSpPr>
            <a:spLocks noGrp="1"/>
          </p:cNvSpPr>
          <p:nvPr>
            <p:ph type="title"/>
          </p:nvPr>
        </p:nvSpPr>
        <p:spPr>
          <a:xfrm>
            <a:off x="795113" y="192441"/>
            <a:ext cx="4204137" cy="1342754"/>
          </a:xfrm>
          <a:ln>
            <a:solidFill>
              <a:schemeClr val="tx1"/>
            </a:solidFill>
          </a:ln>
        </p:spPr>
        <p:txBody>
          <a:bodyPr>
            <a:normAutofit/>
          </a:bodyPr>
          <a:lstStyle/>
          <a:p>
            <a:pPr algn="ctr"/>
            <a:r>
              <a:rPr lang="en-US" sz="3600" dirty="0">
                <a:latin typeface="Arial" panose="020B0604020202020204" pitchFamily="34" charset="0"/>
                <a:cs typeface="Arial" panose="020B0604020202020204" pitchFamily="34" charset="0"/>
              </a:rPr>
              <a:t>Summary and Considerations</a:t>
            </a:r>
          </a:p>
        </p:txBody>
      </p:sp>
      <p:grpSp>
        <p:nvGrpSpPr>
          <p:cNvPr id="2" name="Group 1">
            <a:extLst>
              <a:ext uri="{FF2B5EF4-FFF2-40B4-BE49-F238E27FC236}">
                <a16:creationId xmlns:a16="http://schemas.microsoft.com/office/drawing/2014/main" id="{A788277A-2BD4-4DE2-ABE0-15EAB9AF5B28}"/>
              </a:ext>
            </a:extLst>
          </p:cNvPr>
          <p:cNvGrpSpPr/>
          <p:nvPr/>
        </p:nvGrpSpPr>
        <p:grpSpPr>
          <a:xfrm>
            <a:off x="7373082" y="554562"/>
            <a:ext cx="3833562" cy="5817311"/>
            <a:chOff x="7373082" y="910162"/>
            <a:chExt cx="3833562" cy="5817311"/>
          </a:xfrm>
        </p:grpSpPr>
        <p:pic>
          <p:nvPicPr>
            <p:cNvPr id="12" name="Picture 2" descr="Image result for red oak seed">
              <a:extLst>
                <a:ext uri="{FF2B5EF4-FFF2-40B4-BE49-F238E27FC236}">
                  <a16:creationId xmlns:a16="http://schemas.microsoft.com/office/drawing/2014/main" id="{CADF9E2D-B86C-4002-B7AA-24C8164FB2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161" t="5498" r="21172" b="5498"/>
            <a:stretch/>
          </p:blipFill>
          <p:spPr bwMode="auto">
            <a:xfrm rot="16200000">
              <a:off x="7373083" y="916562"/>
              <a:ext cx="1849984" cy="184998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3" name="Picture 4" descr="Image result for sweet birch seed">
              <a:extLst>
                <a:ext uri="{FF2B5EF4-FFF2-40B4-BE49-F238E27FC236}">
                  <a16:creationId xmlns:a16="http://schemas.microsoft.com/office/drawing/2014/main" id="{9024D614-8CF7-493F-B451-98EB8CA310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766" b="19759"/>
            <a:stretch/>
          </p:blipFill>
          <p:spPr bwMode="auto">
            <a:xfrm>
              <a:off x="9350261" y="910162"/>
              <a:ext cx="1856383" cy="185638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 name="Picture 13" descr="A person standing next to a tree&#10;&#10;Description automatically generated">
              <a:extLst>
                <a:ext uri="{FF2B5EF4-FFF2-40B4-BE49-F238E27FC236}">
                  <a16:creationId xmlns:a16="http://schemas.microsoft.com/office/drawing/2014/main" id="{272B91C3-9B3E-4EAC-9A59-A66D91AA1697}"/>
                </a:ext>
              </a:extLst>
            </p:cNvPr>
            <p:cNvPicPr>
              <a:picLocks noChangeAspect="1"/>
            </p:cNvPicPr>
            <p:nvPr/>
          </p:nvPicPr>
          <p:blipFill rotWithShape="1">
            <a:blip r:embed="rId6">
              <a:extLst>
                <a:ext uri="{28A0092B-C50C-407E-A947-70E740481C1C}">
                  <a14:useLocalDpi xmlns:a14="http://schemas.microsoft.com/office/drawing/2010/main" val="0"/>
                </a:ext>
              </a:extLst>
            </a:blip>
            <a:srcRect t="4654" r="18677" b="34353"/>
            <a:stretch/>
          </p:blipFill>
          <p:spPr>
            <a:xfrm>
              <a:off x="7373082" y="2893912"/>
              <a:ext cx="3833561" cy="3833561"/>
            </a:xfrm>
            <a:prstGeom prst="rect">
              <a:avLst/>
            </a:prstGeom>
            <a:ln>
              <a:solidFill>
                <a:schemeClr val="bg1"/>
              </a:solidFill>
            </a:ln>
          </p:spPr>
        </p:pic>
      </p:grpSp>
      <p:sp>
        <p:nvSpPr>
          <p:cNvPr id="16" name="TextBox 15">
            <a:extLst>
              <a:ext uri="{FF2B5EF4-FFF2-40B4-BE49-F238E27FC236}">
                <a16:creationId xmlns:a16="http://schemas.microsoft.com/office/drawing/2014/main" id="{D4D300CF-84CE-4A44-BC07-925045025710}"/>
              </a:ext>
            </a:extLst>
          </p:cNvPr>
          <p:cNvSpPr txBox="1"/>
          <p:nvPr/>
        </p:nvSpPr>
        <p:spPr>
          <a:xfrm>
            <a:off x="274247" y="4152639"/>
            <a:ext cx="5983675" cy="1323439"/>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Functional traits, seed bed, life stage, and [possibly] competition matter</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Implications for future forest composition and management considering transitional silviculture </a:t>
            </a:r>
          </a:p>
        </p:txBody>
      </p:sp>
      <p:sp>
        <p:nvSpPr>
          <p:cNvPr id="17" name="TextBox 16">
            <a:extLst>
              <a:ext uri="{FF2B5EF4-FFF2-40B4-BE49-F238E27FC236}">
                <a16:creationId xmlns:a16="http://schemas.microsoft.com/office/drawing/2014/main" id="{75821287-8E06-4285-8942-2AEDB5C1584E}"/>
              </a:ext>
            </a:extLst>
          </p:cNvPr>
          <p:cNvSpPr txBox="1"/>
          <p:nvPr/>
        </p:nvSpPr>
        <p:spPr>
          <a:xfrm>
            <a:off x="278426" y="2866530"/>
            <a:ext cx="5655653" cy="1323439"/>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Four treatments tested, but two physiological responses</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Precipitation frequency &gt; volume for seedling survival</a:t>
            </a:r>
          </a:p>
        </p:txBody>
      </p:sp>
      <p:sp>
        <p:nvSpPr>
          <p:cNvPr id="18" name="Rectangle 17">
            <a:extLst>
              <a:ext uri="{FF2B5EF4-FFF2-40B4-BE49-F238E27FC236}">
                <a16:creationId xmlns:a16="http://schemas.microsoft.com/office/drawing/2014/main" id="{001647AF-D9F8-488A-A043-1F9BB0DDF2A3}"/>
              </a:ext>
            </a:extLst>
          </p:cNvPr>
          <p:cNvSpPr/>
          <p:nvPr/>
        </p:nvSpPr>
        <p:spPr>
          <a:xfrm>
            <a:off x="179795" y="2844781"/>
            <a:ext cx="5651475" cy="132343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EAB88E5-EE4D-4EE3-B3BB-9CA8DE38CB3C}"/>
              </a:ext>
            </a:extLst>
          </p:cNvPr>
          <p:cNvSpPr txBox="1"/>
          <p:nvPr/>
        </p:nvSpPr>
        <p:spPr>
          <a:xfrm>
            <a:off x="278426" y="1637911"/>
            <a:ext cx="5655653" cy="1261884"/>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Study captures trends, but variability exists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Water holding capacity of soils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Inter- vs intra-species variation (provenance)</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Silvicultural treatments (canopy throughfall)</a:t>
            </a:r>
          </a:p>
        </p:txBody>
      </p:sp>
      <p:sp>
        <p:nvSpPr>
          <p:cNvPr id="26" name="Rectangle 25">
            <a:extLst>
              <a:ext uri="{FF2B5EF4-FFF2-40B4-BE49-F238E27FC236}">
                <a16:creationId xmlns:a16="http://schemas.microsoft.com/office/drawing/2014/main" id="{9CB53C59-D852-4337-968E-EA0BBA5676A5}"/>
              </a:ext>
            </a:extLst>
          </p:cNvPr>
          <p:cNvSpPr/>
          <p:nvPr/>
        </p:nvSpPr>
        <p:spPr>
          <a:xfrm>
            <a:off x="282604" y="1655520"/>
            <a:ext cx="5651475" cy="132343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830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7C13278-D2C5-4762-8C5D-693FFF6695A9}"/>
              </a:ext>
            </a:extLst>
          </p:cNvPr>
          <p:cNvSpPr txBox="1"/>
          <p:nvPr/>
        </p:nvSpPr>
        <p:spPr>
          <a:xfrm>
            <a:off x="274247" y="5484971"/>
            <a:ext cx="5655653" cy="1323439"/>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Climate envelope models don’t account for canopy disturbance, occupancy, seed bed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Refined interpretations to better reflect the constraints on establishment</a:t>
            </a:r>
          </a:p>
        </p:txBody>
      </p:sp>
      <p:pic>
        <p:nvPicPr>
          <p:cNvPr id="4" name="Picture 3" descr="A tree with a mountain in the background&#10;&#10;Description automatically generated">
            <a:extLst>
              <a:ext uri="{FF2B5EF4-FFF2-40B4-BE49-F238E27FC236}">
                <a16:creationId xmlns:a16="http://schemas.microsoft.com/office/drawing/2014/main" id="{7508CB0A-6163-4B2D-B224-C668B6CD6C15}"/>
              </a:ext>
            </a:extLst>
          </p:cNvPr>
          <p:cNvPicPr>
            <a:picLocks noChangeAspect="1"/>
          </p:cNvPicPr>
          <p:nvPr/>
        </p:nvPicPr>
        <p:blipFill rotWithShape="1">
          <a:blip r:embed="rId3">
            <a:extLst/>
          </a:blip>
          <a:srcRect r="50000"/>
          <a:stretch/>
        </p:blipFill>
        <p:spPr>
          <a:xfrm>
            <a:off x="6095999" y="0"/>
            <a:ext cx="6096001" cy="6857990"/>
          </a:xfrm>
          <a:prstGeom prst="rect">
            <a:avLst/>
          </a:prstGeom>
        </p:spPr>
      </p:pic>
      <p:sp>
        <p:nvSpPr>
          <p:cNvPr id="5" name="Title 1">
            <a:extLst>
              <a:ext uri="{FF2B5EF4-FFF2-40B4-BE49-F238E27FC236}">
                <a16:creationId xmlns:a16="http://schemas.microsoft.com/office/drawing/2014/main" id="{92B14584-32F7-4ECF-AD5D-574495F3F5AB}"/>
              </a:ext>
            </a:extLst>
          </p:cNvPr>
          <p:cNvSpPr>
            <a:spLocks noGrp="1"/>
          </p:cNvSpPr>
          <p:nvPr>
            <p:ph type="title"/>
          </p:nvPr>
        </p:nvSpPr>
        <p:spPr>
          <a:xfrm>
            <a:off x="795113" y="192441"/>
            <a:ext cx="4204137" cy="1342754"/>
          </a:xfrm>
          <a:ln>
            <a:solidFill>
              <a:schemeClr val="tx1"/>
            </a:solidFill>
          </a:ln>
        </p:spPr>
        <p:txBody>
          <a:bodyPr>
            <a:normAutofit/>
          </a:bodyPr>
          <a:lstStyle/>
          <a:p>
            <a:pPr algn="ctr"/>
            <a:r>
              <a:rPr lang="en-US" sz="3600" dirty="0">
                <a:latin typeface="Arial" panose="020B0604020202020204" pitchFamily="34" charset="0"/>
                <a:cs typeface="Arial" panose="020B0604020202020204" pitchFamily="34" charset="0"/>
              </a:rPr>
              <a:t>Summary and Considerations</a:t>
            </a:r>
          </a:p>
        </p:txBody>
      </p:sp>
      <p:sp>
        <p:nvSpPr>
          <p:cNvPr id="14" name="TextBox 13">
            <a:extLst>
              <a:ext uri="{FF2B5EF4-FFF2-40B4-BE49-F238E27FC236}">
                <a16:creationId xmlns:a16="http://schemas.microsoft.com/office/drawing/2014/main" id="{31660680-9FFD-450E-90A2-B66D100C8B01}"/>
              </a:ext>
            </a:extLst>
          </p:cNvPr>
          <p:cNvSpPr txBox="1"/>
          <p:nvPr/>
        </p:nvSpPr>
        <p:spPr>
          <a:xfrm>
            <a:off x="278426" y="2866530"/>
            <a:ext cx="5655653" cy="1323439"/>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Four treatments tested, but two physiological responses</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Precipitation frequency &gt; volume for seedling survival</a:t>
            </a:r>
          </a:p>
        </p:txBody>
      </p:sp>
      <p:sp>
        <p:nvSpPr>
          <p:cNvPr id="2" name="Rectangle 1">
            <a:extLst>
              <a:ext uri="{FF2B5EF4-FFF2-40B4-BE49-F238E27FC236}">
                <a16:creationId xmlns:a16="http://schemas.microsoft.com/office/drawing/2014/main" id="{6EA2E7E6-4145-4739-8926-23E0DECAA373}"/>
              </a:ext>
            </a:extLst>
          </p:cNvPr>
          <p:cNvSpPr/>
          <p:nvPr/>
        </p:nvSpPr>
        <p:spPr>
          <a:xfrm>
            <a:off x="179795" y="2844781"/>
            <a:ext cx="5651475" cy="132343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24F7F8A-C73F-41BA-9C03-21217F8070FB}"/>
              </a:ext>
            </a:extLst>
          </p:cNvPr>
          <p:cNvSpPr txBox="1"/>
          <p:nvPr/>
        </p:nvSpPr>
        <p:spPr>
          <a:xfrm>
            <a:off x="278426" y="1637911"/>
            <a:ext cx="5655653" cy="1261884"/>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Study captures trends, but variability exists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Water holding capacity of soils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Inter- vs intra-species variation (provenance)</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Silvicultural treatments (canopy throughfall)</a:t>
            </a:r>
          </a:p>
        </p:txBody>
      </p:sp>
      <p:sp>
        <p:nvSpPr>
          <p:cNvPr id="18" name="Rectangle 17">
            <a:extLst>
              <a:ext uri="{FF2B5EF4-FFF2-40B4-BE49-F238E27FC236}">
                <a16:creationId xmlns:a16="http://schemas.microsoft.com/office/drawing/2014/main" id="{B4AE8832-B601-487E-9CF0-891224F83D44}"/>
              </a:ext>
            </a:extLst>
          </p:cNvPr>
          <p:cNvSpPr/>
          <p:nvPr/>
        </p:nvSpPr>
        <p:spPr>
          <a:xfrm>
            <a:off x="282604" y="1589257"/>
            <a:ext cx="5651475" cy="132343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map&#10;&#10;Description automatically generated">
            <a:extLst>
              <a:ext uri="{FF2B5EF4-FFF2-40B4-BE49-F238E27FC236}">
                <a16:creationId xmlns:a16="http://schemas.microsoft.com/office/drawing/2014/main" id="{1375F8C8-8CBF-41B0-AB5D-755C251747EA}"/>
              </a:ext>
            </a:extLst>
          </p:cNvPr>
          <p:cNvPicPr>
            <a:picLocks noChangeAspect="1"/>
          </p:cNvPicPr>
          <p:nvPr/>
        </p:nvPicPr>
        <p:blipFill rotWithShape="1">
          <a:blip r:embed="rId4"/>
          <a:srcRect l="24534" t="26438" r="51343" b="30678"/>
          <a:stretch/>
        </p:blipFill>
        <p:spPr>
          <a:xfrm>
            <a:off x="7311636" y="1535580"/>
            <a:ext cx="3840480" cy="3840480"/>
          </a:xfrm>
          <a:prstGeom prst="rect">
            <a:avLst/>
          </a:prstGeom>
        </p:spPr>
      </p:pic>
      <p:sp>
        <p:nvSpPr>
          <p:cNvPr id="13" name="TextBox 12">
            <a:extLst>
              <a:ext uri="{FF2B5EF4-FFF2-40B4-BE49-F238E27FC236}">
                <a16:creationId xmlns:a16="http://schemas.microsoft.com/office/drawing/2014/main" id="{C3310409-75E3-4781-825A-2CDDD951AF41}"/>
              </a:ext>
            </a:extLst>
          </p:cNvPr>
          <p:cNvSpPr txBox="1"/>
          <p:nvPr/>
        </p:nvSpPr>
        <p:spPr>
          <a:xfrm>
            <a:off x="274247" y="4152639"/>
            <a:ext cx="5983675" cy="1323439"/>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Functional traits, seed bed, life stage, and [possibly] competition matter</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Implications for future forest composition and management considering transitional silviculture </a:t>
            </a:r>
          </a:p>
        </p:txBody>
      </p:sp>
      <p:sp>
        <p:nvSpPr>
          <p:cNvPr id="15" name="Rectangle 14">
            <a:extLst>
              <a:ext uri="{FF2B5EF4-FFF2-40B4-BE49-F238E27FC236}">
                <a16:creationId xmlns:a16="http://schemas.microsoft.com/office/drawing/2014/main" id="{C6FCC9F8-00EE-4839-B42F-D77582E811EF}"/>
              </a:ext>
            </a:extLst>
          </p:cNvPr>
          <p:cNvSpPr/>
          <p:nvPr/>
        </p:nvSpPr>
        <p:spPr>
          <a:xfrm>
            <a:off x="179794" y="4212410"/>
            <a:ext cx="5916205" cy="12498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5814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grass, ground&#10;&#10;Description automatically generated">
            <a:extLst>
              <a:ext uri="{FF2B5EF4-FFF2-40B4-BE49-F238E27FC236}">
                <a16:creationId xmlns:a16="http://schemas.microsoft.com/office/drawing/2014/main" id="{A931D130-A1BB-4741-881F-9BCAF1D02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A706005-33E2-4DEA-AE3B-9A0513FA9BE2}"/>
              </a:ext>
            </a:extLst>
          </p:cNvPr>
          <p:cNvSpPr/>
          <p:nvPr/>
        </p:nvSpPr>
        <p:spPr>
          <a:xfrm>
            <a:off x="7313644" y="0"/>
            <a:ext cx="4889865" cy="6858000"/>
          </a:xfrm>
          <a:prstGeom prst="rect">
            <a:avLst/>
          </a:prstGeom>
          <a:solidFill>
            <a:schemeClr val="dk1">
              <a:alpha val="3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E30EC52-B320-4284-A21B-A635F472682F}"/>
              </a:ext>
            </a:extLst>
          </p:cNvPr>
          <p:cNvSpPr/>
          <p:nvPr/>
        </p:nvSpPr>
        <p:spPr>
          <a:xfrm>
            <a:off x="11510" y="5768509"/>
            <a:ext cx="12180490" cy="1004007"/>
          </a:xfrm>
          <a:prstGeom prst="rect">
            <a:avLst/>
          </a:prstGeom>
          <a:solidFill>
            <a:schemeClr val="bg1"/>
          </a:solidFill>
          <a:ln>
            <a:noFill/>
          </a:ln>
          <a:effectLst>
            <a:outerShdw blurRad="38100" dist="25400" dir="2700000" algn="br" rotWithShape="0">
              <a:srgbClr val="000000">
                <a:alpha val="60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a:extLst>
              <a:ext uri="{FF2B5EF4-FFF2-40B4-BE49-F238E27FC236}">
                <a16:creationId xmlns:a16="http://schemas.microsoft.com/office/drawing/2014/main" id="{E21A47B5-CC41-4741-A4C3-2C5E3DAB65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9088" y="5944586"/>
            <a:ext cx="1643589" cy="606295"/>
          </a:xfrm>
          <a:prstGeom prst="rect">
            <a:avLst/>
          </a:prstGeom>
        </p:spPr>
      </p:pic>
      <p:pic>
        <p:nvPicPr>
          <p:cNvPr id="11" name="Picture 4" descr="https://www.uvm.edu/sites/default/files/media/usda_nifa_centered_rgb_200x82.jpg">
            <a:extLst>
              <a:ext uri="{FF2B5EF4-FFF2-40B4-BE49-F238E27FC236}">
                <a16:creationId xmlns:a16="http://schemas.microsoft.com/office/drawing/2014/main" id="{CE296573-60E8-41B8-8561-1A4264B7B3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9309" y="5995486"/>
            <a:ext cx="1471961" cy="60350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717B7159-DB75-4497-8065-7895ADEC3F48}"/>
              </a:ext>
            </a:extLst>
          </p:cNvPr>
          <p:cNvSpPr>
            <a:spLocks noGrp="1"/>
          </p:cNvSpPr>
          <p:nvPr/>
        </p:nvSpPr>
        <p:spPr>
          <a:xfrm>
            <a:off x="7302134" y="-16828"/>
            <a:ext cx="488986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800" b="1" kern="1200" dirty="0">
                <a:solidFill>
                  <a:schemeClr val="bg1"/>
                </a:solidFill>
                <a:latin typeface="Arial" panose="020B0604020202020204" pitchFamily="34" charset="0"/>
                <a:cs typeface="Arial" panose="020B0604020202020204" pitchFamily="34" charset="0"/>
              </a:rPr>
              <a:t>Acknowledgements</a:t>
            </a:r>
          </a:p>
        </p:txBody>
      </p:sp>
      <p:sp>
        <p:nvSpPr>
          <p:cNvPr id="14" name="Content Placeholder 2">
            <a:extLst>
              <a:ext uri="{FF2B5EF4-FFF2-40B4-BE49-F238E27FC236}">
                <a16:creationId xmlns:a16="http://schemas.microsoft.com/office/drawing/2014/main" id="{FB927FFC-B8B3-477A-B918-6C08B6D1BD03}"/>
              </a:ext>
            </a:extLst>
          </p:cNvPr>
          <p:cNvSpPr txBox="1">
            <a:spLocks/>
          </p:cNvSpPr>
          <p:nvPr/>
        </p:nvSpPr>
        <p:spPr>
          <a:xfrm>
            <a:off x="7302137" y="1143518"/>
            <a:ext cx="2871621" cy="5396339"/>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u="sng" dirty="0">
                <a:solidFill>
                  <a:schemeClr val="bg1"/>
                </a:solidFill>
                <a:latin typeface="Arial" panose="020B0604020202020204" pitchFamily="34" charset="0"/>
                <a:cs typeface="Arial" panose="020B0604020202020204" pitchFamily="34" charset="0"/>
              </a:rPr>
              <a:t> </a:t>
            </a:r>
            <a:endParaRPr lang="en-US" dirty="0">
              <a:solidFill>
                <a:schemeClr val="bg1"/>
              </a:solidFill>
              <a:latin typeface="Arial" panose="020B0604020202020204" pitchFamily="34" charset="0"/>
              <a:cs typeface="Arial" panose="020B0604020202020204" pitchFamily="34" charset="0"/>
            </a:endParaRPr>
          </a:p>
          <a:p>
            <a:pPr algn="r"/>
            <a:endParaRPr lang="en-US" dirty="0">
              <a:solidFill>
                <a:schemeClr val="bg1"/>
              </a:solidFill>
              <a:latin typeface="Arial" panose="020B0604020202020204" pitchFamily="34" charset="0"/>
              <a:cs typeface="Arial" panose="020B0604020202020204" pitchFamily="34" charset="0"/>
            </a:endParaRPr>
          </a:p>
          <a:p>
            <a:pPr algn="r"/>
            <a:r>
              <a:rPr lang="en-US" dirty="0">
                <a:solidFill>
                  <a:schemeClr val="bg1"/>
                </a:solidFill>
                <a:latin typeface="Arial" panose="020B0604020202020204" pitchFamily="34" charset="0"/>
                <a:cs typeface="Arial" panose="020B0604020202020204" pitchFamily="34" charset="0"/>
              </a:rPr>
              <a:t>Tony D’Amato (UVM)</a:t>
            </a:r>
          </a:p>
          <a:p>
            <a:pPr algn="r"/>
            <a:r>
              <a:rPr lang="en-US" dirty="0">
                <a:solidFill>
                  <a:schemeClr val="bg1"/>
                </a:solidFill>
                <a:latin typeface="Arial" panose="020B0604020202020204" pitchFamily="34" charset="0"/>
                <a:cs typeface="Arial" panose="020B0604020202020204" pitchFamily="34" charset="0"/>
              </a:rPr>
              <a:t>Paul Schaberg (USFS)</a:t>
            </a:r>
          </a:p>
          <a:p>
            <a:pPr algn="r"/>
            <a:r>
              <a:rPr lang="en-US" dirty="0">
                <a:solidFill>
                  <a:schemeClr val="bg1"/>
                </a:solidFill>
                <a:latin typeface="Arial" panose="020B0604020202020204" pitchFamily="34" charset="0"/>
                <a:cs typeface="Arial" panose="020B0604020202020204" pitchFamily="34" charset="0"/>
              </a:rPr>
              <a:t>Kendra Collins (ACF)</a:t>
            </a:r>
          </a:p>
          <a:p>
            <a:pPr algn="r"/>
            <a:r>
              <a:rPr lang="en-US" dirty="0">
                <a:solidFill>
                  <a:schemeClr val="bg1"/>
                </a:solidFill>
                <a:latin typeface="Arial" panose="020B0604020202020204" pitchFamily="34" charset="0"/>
                <a:cs typeface="Arial" panose="020B0604020202020204" pitchFamily="34" charset="0"/>
              </a:rPr>
              <a:t>Shawn Fraver (UME)</a:t>
            </a:r>
          </a:p>
          <a:p>
            <a:pPr algn="r"/>
            <a:r>
              <a:rPr lang="en-US" dirty="0">
                <a:solidFill>
                  <a:schemeClr val="bg1"/>
                </a:solidFill>
                <a:latin typeface="Arial" panose="020B0604020202020204" pitchFamily="34" charset="0"/>
                <a:cs typeface="Arial" panose="020B0604020202020204" pitchFamily="34" charset="0"/>
              </a:rPr>
              <a:t>Ralph Tursini (UVM)</a:t>
            </a:r>
          </a:p>
          <a:p>
            <a:pPr algn="r"/>
            <a:r>
              <a:rPr lang="en-US" dirty="0">
                <a:solidFill>
                  <a:schemeClr val="bg1"/>
                </a:solidFill>
                <a:latin typeface="Arial" panose="020B0604020202020204" pitchFamily="34" charset="0"/>
                <a:cs typeface="Arial" panose="020B0604020202020204" pitchFamily="34" charset="0"/>
              </a:rPr>
              <a:t>John </a:t>
            </a:r>
            <a:r>
              <a:rPr lang="en-US" dirty="0" err="1">
                <a:solidFill>
                  <a:schemeClr val="bg1"/>
                </a:solidFill>
                <a:latin typeface="Arial" panose="020B0604020202020204" pitchFamily="34" charset="0"/>
                <a:cs typeface="Arial" panose="020B0604020202020204" pitchFamily="34" charset="0"/>
              </a:rPr>
              <a:t>Butnor</a:t>
            </a:r>
            <a:r>
              <a:rPr lang="en-US" dirty="0">
                <a:solidFill>
                  <a:schemeClr val="bg1"/>
                </a:solidFill>
                <a:latin typeface="Arial" panose="020B0604020202020204" pitchFamily="34" charset="0"/>
                <a:cs typeface="Arial" panose="020B0604020202020204" pitchFamily="34" charset="0"/>
              </a:rPr>
              <a:t> (USFS)</a:t>
            </a:r>
          </a:p>
          <a:p>
            <a:pPr algn="r"/>
            <a:r>
              <a:rPr lang="en-US" dirty="0">
                <a:solidFill>
                  <a:schemeClr val="bg1"/>
                </a:solidFill>
                <a:latin typeface="Arial" panose="020B0604020202020204" pitchFamily="34" charset="0"/>
                <a:cs typeface="Arial" panose="020B0604020202020204" pitchFamily="34" charset="0"/>
              </a:rPr>
              <a:t>Emma Sass (UMass)</a:t>
            </a:r>
          </a:p>
          <a:p>
            <a:pPr algn="r"/>
            <a:r>
              <a:rPr lang="en-US" dirty="0" err="1">
                <a:solidFill>
                  <a:schemeClr val="bg1"/>
                </a:solidFill>
                <a:latin typeface="Arial" panose="020B0604020202020204" pitchFamily="34" charset="0"/>
                <a:cs typeface="Arial" panose="020B0604020202020204" pitchFamily="34" charset="0"/>
              </a:rPr>
              <a:t>Loic</a:t>
            </a:r>
            <a:r>
              <a:rPr lang="en-US" dirty="0">
                <a:solidFill>
                  <a:schemeClr val="bg1"/>
                </a:solidFill>
                <a:latin typeface="Arial" panose="020B0604020202020204" pitchFamily="34" charset="0"/>
                <a:cs typeface="Arial" panose="020B0604020202020204" pitchFamily="34" charset="0"/>
              </a:rPr>
              <a:t> D’Orangeville (UNB) </a:t>
            </a:r>
          </a:p>
          <a:p>
            <a:pPr algn="r"/>
            <a:r>
              <a:rPr lang="en-US" dirty="0">
                <a:solidFill>
                  <a:schemeClr val="bg1"/>
                </a:solidFill>
                <a:latin typeface="Arial" panose="020B0604020202020204" pitchFamily="34" charset="0"/>
                <a:cs typeface="Arial" panose="020B0604020202020204" pitchFamily="34" charset="0"/>
              </a:rPr>
              <a:t>Jen Santoro (UVM)</a:t>
            </a:r>
          </a:p>
          <a:p>
            <a:pPr algn="r"/>
            <a:r>
              <a:rPr lang="en-US" dirty="0">
                <a:solidFill>
                  <a:schemeClr val="bg1"/>
                </a:solidFill>
                <a:latin typeface="Arial" panose="020B0604020202020204" pitchFamily="34" charset="0"/>
                <a:cs typeface="Arial" panose="020B0604020202020204" pitchFamily="34" charset="0"/>
              </a:rPr>
              <a:t>Matthias Nevins (UVM)</a:t>
            </a:r>
          </a:p>
          <a:p>
            <a:pPr algn="r"/>
            <a:r>
              <a:rPr lang="en-US" dirty="0">
                <a:solidFill>
                  <a:schemeClr val="bg1"/>
                </a:solidFill>
                <a:latin typeface="Arial" panose="020B0604020202020204" pitchFamily="34" charset="0"/>
                <a:cs typeface="Arial" panose="020B0604020202020204" pitchFamily="34" charset="0"/>
              </a:rPr>
              <a:t>Jordan Luff (UVM)</a:t>
            </a:r>
          </a:p>
          <a:p>
            <a:pPr algn="r"/>
            <a:r>
              <a:rPr lang="en-US" dirty="0">
                <a:solidFill>
                  <a:schemeClr val="bg1"/>
                </a:solidFill>
                <a:latin typeface="Arial" panose="020B0604020202020204" pitchFamily="34" charset="0"/>
                <a:cs typeface="Arial" panose="020B0604020202020204" pitchFamily="34" charset="0"/>
              </a:rPr>
              <a:t>Olivia Box (UVM)</a:t>
            </a:r>
          </a:p>
          <a:p>
            <a:pPr algn="r"/>
            <a:r>
              <a:rPr lang="en-US" dirty="0">
                <a:solidFill>
                  <a:schemeClr val="bg1"/>
                </a:solidFill>
                <a:latin typeface="Arial" panose="020B0604020202020204" pitchFamily="34" charset="0"/>
                <a:cs typeface="Arial" panose="020B0604020202020204" pitchFamily="34" charset="0"/>
              </a:rPr>
              <a:t>Tessa McGann (UVM)</a:t>
            </a:r>
          </a:p>
          <a:p>
            <a:pPr algn="r"/>
            <a:r>
              <a:rPr lang="en-US" dirty="0">
                <a:solidFill>
                  <a:schemeClr val="bg1"/>
                </a:solidFill>
                <a:latin typeface="Arial" panose="020B0604020202020204" pitchFamily="34" charset="0"/>
                <a:cs typeface="Arial" panose="020B0604020202020204" pitchFamily="34" charset="0"/>
              </a:rPr>
              <a:t>Amelia Tarren (UVM)</a:t>
            </a:r>
          </a:p>
        </p:txBody>
      </p:sp>
      <p:pic>
        <p:nvPicPr>
          <p:cNvPr id="15" name="Picture 2" descr="Image result for mcintire stennis logo">
            <a:extLst>
              <a:ext uri="{FF2B5EF4-FFF2-40B4-BE49-F238E27FC236}">
                <a16:creationId xmlns:a16="http://schemas.microsoft.com/office/drawing/2014/main" id="{644B4D9D-1D03-46E4-B269-92C70D3D52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052" t="17924" r="28064" b="19501"/>
          <a:stretch/>
        </p:blipFill>
        <p:spPr bwMode="auto">
          <a:xfrm>
            <a:off x="4694168" y="5889552"/>
            <a:ext cx="816298" cy="7315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necsc.umass.edu/sites/default/files/NECASC-logo_color_transparent.png">
            <a:extLst>
              <a:ext uri="{FF2B5EF4-FFF2-40B4-BE49-F238E27FC236}">
                <a16:creationId xmlns:a16="http://schemas.microsoft.com/office/drawing/2014/main" id="{EAE13C92-57FB-4864-BA60-B97F532398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293" y="5988595"/>
            <a:ext cx="2117365" cy="603504"/>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2">
            <a:extLst>
              <a:ext uri="{FF2B5EF4-FFF2-40B4-BE49-F238E27FC236}">
                <a16:creationId xmlns:a16="http://schemas.microsoft.com/office/drawing/2014/main" id="{63FD9C51-DD4C-4FE0-92ED-D6C4E0C211D7}"/>
              </a:ext>
            </a:extLst>
          </p:cNvPr>
          <p:cNvSpPr txBox="1">
            <a:spLocks/>
          </p:cNvSpPr>
          <p:nvPr/>
        </p:nvSpPr>
        <p:spPr>
          <a:xfrm>
            <a:off x="10118355" y="1443983"/>
            <a:ext cx="2062135" cy="5396339"/>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i="1" dirty="0">
              <a:solidFill>
                <a:schemeClr val="bg1"/>
              </a:solidFill>
              <a:latin typeface="Arial" panose="020B0604020202020204" pitchFamily="34" charset="0"/>
              <a:cs typeface="Arial" panose="020B0604020202020204" pitchFamily="34" charset="0"/>
            </a:endParaRPr>
          </a:p>
          <a:p>
            <a:endParaRPr lang="en-US" u="sng" dirty="0">
              <a:solidFill>
                <a:schemeClr val="bg1"/>
              </a:solidFill>
              <a:latin typeface="Arial" panose="020B0604020202020204" pitchFamily="34" charset="0"/>
              <a:cs typeface="Arial" panose="020B0604020202020204" pitchFamily="34" charset="0"/>
            </a:endParaRPr>
          </a:p>
          <a:p>
            <a:pPr algn="ctr"/>
            <a:r>
              <a:rPr lang="en-US" dirty="0">
                <a:solidFill>
                  <a:schemeClr val="bg1"/>
                </a:solidFill>
                <a:latin typeface="Arial" panose="020B0604020202020204" pitchFamily="34" charset="0"/>
                <a:cs typeface="Arial" panose="020B0604020202020204" pitchFamily="34" charset="0"/>
              </a:rPr>
              <a:t>UVM </a:t>
            </a:r>
          </a:p>
          <a:p>
            <a:pPr algn="ctr"/>
            <a:r>
              <a:rPr lang="en-US" dirty="0">
                <a:solidFill>
                  <a:schemeClr val="bg1"/>
                </a:solidFill>
                <a:latin typeface="Arial" panose="020B0604020202020204" pitchFamily="34" charset="0"/>
                <a:cs typeface="Arial" panose="020B0604020202020204" pitchFamily="34" charset="0"/>
              </a:rPr>
              <a:t>UNDERGRADS</a:t>
            </a:r>
          </a:p>
          <a:p>
            <a:r>
              <a:rPr lang="en-US" dirty="0">
                <a:solidFill>
                  <a:schemeClr val="bg1"/>
                </a:solidFill>
                <a:latin typeface="Arial" panose="020B0604020202020204" pitchFamily="34" charset="0"/>
                <a:cs typeface="Arial" panose="020B0604020202020204" pitchFamily="34" charset="0"/>
              </a:rPr>
              <a:t>Deni Ranguelova</a:t>
            </a:r>
          </a:p>
          <a:p>
            <a:r>
              <a:rPr lang="en-US" dirty="0">
                <a:solidFill>
                  <a:schemeClr val="bg1"/>
                </a:solidFill>
                <a:latin typeface="Arial" panose="020B0604020202020204" pitchFamily="34" charset="0"/>
                <a:cs typeface="Arial" panose="020B0604020202020204" pitchFamily="34" charset="0"/>
              </a:rPr>
              <a:t>Jack Goldman</a:t>
            </a:r>
          </a:p>
          <a:p>
            <a:r>
              <a:rPr lang="en-US" dirty="0">
                <a:solidFill>
                  <a:schemeClr val="bg1"/>
                </a:solidFill>
                <a:latin typeface="Arial" panose="020B0604020202020204" pitchFamily="34" charset="0"/>
                <a:cs typeface="Arial" panose="020B0604020202020204" pitchFamily="34" charset="0"/>
              </a:rPr>
              <a:t>Suki Wilder</a:t>
            </a:r>
          </a:p>
          <a:p>
            <a:r>
              <a:rPr lang="en-US" dirty="0">
                <a:solidFill>
                  <a:schemeClr val="bg1"/>
                </a:solidFill>
                <a:latin typeface="Arial" panose="020B0604020202020204" pitchFamily="34" charset="0"/>
                <a:cs typeface="Arial" panose="020B0604020202020204" pitchFamily="34" charset="0"/>
              </a:rPr>
              <a:t>Marcos </a:t>
            </a:r>
            <a:r>
              <a:rPr lang="en-US" dirty="0" err="1">
                <a:solidFill>
                  <a:schemeClr val="bg1"/>
                </a:solidFill>
                <a:latin typeface="Arial" panose="020B0604020202020204" pitchFamily="34" charset="0"/>
                <a:cs typeface="Arial" panose="020B0604020202020204" pitchFamily="34" charset="0"/>
              </a:rPr>
              <a:t>Kubow</a:t>
            </a: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Josh </a:t>
            </a:r>
            <a:r>
              <a:rPr lang="en-US" dirty="0" err="1">
                <a:solidFill>
                  <a:schemeClr val="bg1"/>
                </a:solidFill>
                <a:latin typeface="Arial" panose="020B0604020202020204" pitchFamily="34" charset="0"/>
                <a:cs typeface="Arial" panose="020B0604020202020204" pitchFamily="34" charset="0"/>
              </a:rPr>
              <a:t>Lagerquist</a:t>
            </a: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Rebecca O’Dowd</a:t>
            </a:r>
          </a:p>
          <a:p>
            <a:r>
              <a:rPr lang="en-US" dirty="0">
                <a:solidFill>
                  <a:schemeClr val="bg1"/>
                </a:solidFill>
                <a:latin typeface="Arial" panose="020B0604020202020204" pitchFamily="34" charset="0"/>
                <a:cs typeface="Arial" panose="020B0604020202020204" pitchFamily="34" charset="0"/>
              </a:rPr>
              <a:t>Tom Casper</a:t>
            </a:r>
          </a:p>
          <a:p>
            <a:r>
              <a:rPr lang="en-US" dirty="0">
                <a:solidFill>
                  <a:schemeClr val="bg1"/>
                </a:solidFill>
                <a:latin typeface="Arial" panose="020B0604020202020204" pitchFamily="34" charset="0"/>
                <a:cs typeface="Arial" panose="020B0604020202020204" pitchFamily="34" charset="0"/>
              </a:rPr>
              <a:t>Brian Kurmin</a:t>
            </a:r>
          </a:p>
          <a:p>
            <a:r>
              <a:rPr lang="en-US" dirty="0">
                <a:solidFill>
                  <a:schemeClr val="bg1"/>
                </a:solidFill>
                <a:latin typeface="Arial" panose="020B0604020202020204" pitchFamily="34" charset="0"/>
                <a:cs typeface="Arial" panose="020B0604020202020204" pitchFamily="34" charset="0"/>
              </a:rPr>
              <a:t>Sophie Marinace</a:t>
            </a:r>
          </a:p>
          <a:p>
            <a:endParaRPr lang="en-US" dirty="0">
              <a:solidFill>
                <a:schemeClr val="bg1"/>
              </a:solidFill>
              <a:latin typeface="Arial" panose="020B0604020202020204" pitchFamily="34" charset="0"/>
              <a:cs typeface="Arial" panose="020B0604020202020204" pitchFamily="34" charset="0"/>
            </a:endParaRPr>
          </a:p>
        </p:txBody>
      </p:sp>
      <p:sp>
        <p:nvSpPr>
          <p:cNvPr id="21" name="Content Placeholder 2">
            <a:extLst>
              <a:ext uri="{FF2B5EF4-FFF2-40B4-BE49-F238E27FC236}">
                <a16:creationId xmlns:a16="http://schemas.microsoft.com/office/drawing/2014/main" id="{2BD4C14E-D31F-42EC-9107-B4E2DF507725}"/>
              </a:ext>
            </a:extLst>
          </p:cNvPr>
          <p:cNvSpPr txBox="1">
            <a:spLocks/>
          </p:cNvSpPr>
          <p:nvPr/>
        </p:nvSpPr>
        <p:spPr>
          <a:xfrm>
            <a:off x="7480301" y="1329316"/>
            <a:ext cx="4700190" cy="70723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u="sng" dirty="0">
                <a:solidFill>
                  <a:schemeClr val="bg1"/>
                </a:solidFill>
                <a:latin typeface="Arial" panose="020B0604020202020204" pitchFamily="34" charset="0"/>
                <a:cs typeface="Arial" panose="020B0604020202020204" pitchFamily="34" charset="0"/>
              </a:rPr>
              <a:t>Collaborators and Research Support</a:t>
            </a:r>
            <a:endParaRPr lang="en-US" dirty="0">
              <a:solidFill>
                <a:schemeClr val="bg1"/>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BA1F5919-0F5C-4E1A-B64F-84D47D2DF31A}"/>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794954" y="5905794"/>
            <a:ext cx="625248" cy="699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 descr="https://www.acf.org/wp-content/themes/tacf/images/tacf-solid.png">
            <a:extLst>
              <a:ext uri="{FF2B5EF4-FFF2-40B4-BE49-F238E27FC236}">
                <a16:creationId xmlns:a16="http://schemas.microsoft.com/office/drawing/2014/main" id="{C428346C-F965-41C7-9318-80DD6706F843}"/>
              </a:ext>
            </a:extLst>
          </p:cNvPr>
          <p:cNvPicPr>
            <a:picLocks noChangeAspect="1" noChangeArrowheads="1"/>
          </p:cNvPicPr>
          <p:nvPr/>
        </p:nvPicPr>
        <p:blipFill>
          <a:blip r:embed="rId9">
            <a:clrChange>
              <a:clrFrom>
                <a:srgbClr val="000000">
                  <a:alpha val="0"/>
                </a:srgbClr>
              </a:clrFrom>
              <a:clrTo>
                <a:srgbClr val="000000">
                  <a:alpha val="0"/>
                </a:srgbClr>
              </a:clrTo>
            </a:clrChange>
            <a:duotone>
              <a:prstClr val="black"/>
              <a:schemeClr val="accent6">
                <a:lumMod val="50000"/>
                <a:tint val="45000"/>
                <a:satMod val="400000"/>
              </a:scheme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993866" y="5913649"/>
            <a:ext cx="948966" cy="75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405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tree with a mountain in the background&#10;&#10;Description generated with very high confidence">
            <a:extLst>
              <a:ext uri="{FF2B5EF4-FFF2-40B4-BE49-F238E27FC236}">
                <a16:creationId xmlns:a16="http://schemas.microsoft.com/office/drawing/2014/main" id="{67E2D0B2-E58E-4D11-B7AD-C70D3DDBB614}"/>
              </a:ext>
            </a:extLst>
          </p:cNvPr>
          <p:cNvPicPr>
            <a:picLocks noChangeAspect="1"/>
          </p:cNvPicPr>
          <p:nvPr/>
        </p:nvPicPr>
        <p:blipFill rotWithShape="1">
          <a:blip r:embed="rId3">
            <a:extLst>
              <a:ext uri="{28A0092B-C50C-407E-A947-70E740481C1C}">
                <a14:useLocalDpi xmlns:a14="http://schemas.microsoft.com/office/drawing/2010/main" val="0"/>
              </a:ext>
            </a:extLst>
          </a:blip>
          <a:srcRect t="1514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159095C-E555-49EA-A34A-21742BB4DC95}"/>
              </a:ext>
            </a:extLst>
          </p:cNvPr>
          <p:cNvSpPr/>
          <p:nvPr/>
        </p:nvSpPr>
        <p:spPr>
          <a:xfrm>
            <a:off x="7464056" y="6416150"/>
            <a:ext cx="4727945" cy="276999"/>
          </a:xfrm>
          <a:prstGeom prst="rect">
            <a:avLst/>
          </a:prstGeom>
        </p:spPr>
        <p:txBody>
          <a:bodyPr wrap="square">
            <a:spAutoFit/>
          </a:bodyPr>
          <a:lstStyle/>
          <a:p>
            <a:pPr algn="r"/>
            <a:r>
              <a:rPr lang="en-US" sz="1200" dirty="0">
                <a:latin typeface="Arial" panose="020B0604020202020204" pitchFamily="34" charset="0"/>
                <a:cs typeface="Arial" panose="020B0604020202020204" pitchFamily="34" charset="0"/>
              </a:rPr>
              <a:t>Iverson et al. 2019</a:t>
            </a:r>
          </a:p>
        </p:txBody>
      </p:sp>
      <p:sp>
        <p:nvSpPr>
          <p:cNvPr id="8" name="TextBox 7">
            <a:extLst>
              <a:ext uri="{FF2B5EF4-FFF2-40B4-BE49-F238E27FC236}">
                <a16:creationId xmlns:a16="http://schemas.microsoft.com/office/drawing/2014/main" id="{636651E9-F3BA-4329-A21F-8E7032072426}"/>
              </a:ext>
            </a:extLst>
          </p:cNvPr>
          <p:cNvSpPr txBox="1"/>
          <p:nvPr/>
        </p:nvSpPr>
        <p:spPr>
          <a:xfrm>
            <a:off x="157002" y="6525666"/>
            <a:ext cx="2150533" cy="276999"/>
          </a:xfrm>
          <a:prstGeom prst="rect">
            <a:avLst/>
          </a:prstGeom>
          <a:noFill/>
        </p:spPr>
        <p:txBody>
          <a:bodyPr wrap="square" rtlCol="0">
            <a:spAutoFit/>
          </a:bodyPr>
          <a:lstStyle/>
          <a:p>
            <a:r>
              <a:rPr lang="en-US" sz="1200" i="1" dirty="0">
                <a:solidFill>
                  <a:schemeClr val="bg1"/>
                </a:solidFill>
                <a:latin typeface="Arial" panose="020B0604020202020204" pitchFamily="34" charset="0"/>
                <a:cs typeface="Arial" panose="020B0604020202020204" pitchFamily="34" charset="0"/>
              </a:rPr>
              <a:t>Image: Ali Hall</a:t>
            </a:r>
          </a:p>
        </p:txBody>
      </p:sp>
      <p:grpSp>
        <p:nvGrpSpPr>
          <p:cNvPr id="3" name="Group 2">
            <a:extLst>
              <a:ext uri="{FF2B5EF4-FFF2-40B4-BE49-F238E27FC236}">
                <a16:creationId xmlns:a16="http://schemas.microsoft.com/office/drawing/2014/main" id="{A8A0D46F-E8EA-4CF2-A2BE-683A3064D8A5}"/>
              </a:ext>
            </a:extLst>
          </p:cNvPr>
          <p:cNvGrpSpPr/>
          <p:nvPr/>
        </p:nvGrpSpPr>
        <p:grpSpPr>
          <a:xfrm>
            <a:off x="3442827" y="260820"/>
            <a:ext cx="5306344" cy="6317151"/>
            <a:chOff x="3442827" y="179795"/>
            <a:chExt cx="5306344" cy="6317151"/>
          </a:xfrm>
        </p:grpSpPr>
        <p:pic>
          <p:nvPicPr>
            <p:cNvPr id="4" name="Picture 3" descr="A close up of a map&#10;&#10;Description automatically generated">
              <a:extLst>
                <a:ext uri="{FF2B5EF4-FFF2-40B4-BE49-F238E27FC236}">
                  <a16:creationId xmlns:a16="http://schemas.microsoft.com/office/drawing/2014/main" id="{CFA8C9C9-2ABA-4F95-948D-C606B8987F6A}"/>
                </a:ext>
              </a:extLst>
            </p:cNvPr>
            <p:cNvPicPr>
              <a:picLocks noChangeAspect="1"/>
            </p:cNvPicPr>
            <p:nvPr/>
          </p:nvPicPr>
          <p:blipFill rotWithShape="1">
            <a:blip r:embed="rId4"/>
            <a:srcRect l="23494" t="26438" r="50302" b="30678"/>
            <a:stretch/>
          </p:blipFill>
          <p:spPr>
            <a:xfrm>
              <a:off x="3442828" y="1225028"/>
              <a:ext cx="5306343" cy="4884805"/>
            </a:xfrm>
            <a:prstGeom prst="rect">
              <a:avLst/>
            </a:prstGeom>
          </p:spPr>
        </p:pic>
        <p:pic>
          <p:nvPicPr>
            <p:cNvPr id="9" name="Picture 8" descr="A close up of a map&#10;&#10;Description automatically generated">
              <a:extLst>
                <a:ext uri="{FF2B5EF4-FFF2-40B4-BE49-F238E27FC236}">
                  <a16:creationId xmlns:a16="http://schemas.microsoft.com/office/drawing/2014/main" id="{3814AA33-5E57-455C-B477-37C5BCC4AA3E}"/>
                </a:ext>
              </a:extLst>
            </p:cNvPr>
            <p:cNvPicPr>
              <a:picLocks noChangeAspect="1"/>
            </p:cNvPicPr>
            <p:nvPr/>
          </p:nvPicPr>
          <p:blipFill rotWithShape="1">
            <a:blip r:embed="rId4"/>
            <a:srcRect l="22026" t="69578" r="23549" b="22298"/>
            <a:stretch/>
          </p:blipFill>
          <p:spPr>
            <a:xfrm>
              <a:off x="3442828" y="6051389"/>
              <a:ext cx="5306343" cy="445557"/>
            </a:xfrm>
            <a:prstGeom prst="rect">
              <a:avLst/>
            </a:prstGeom>
          </p:spPr>
        </p:pic>
        <p:pic>
          <p:nvPicPr>
            <p:cNvPr id="2" name="Picture 1">
              <a:extLst>
                <a:ext uri="{FF2B5EF4-FFF2-40B4-BE49-F238E27FC236}">
                  <a16:creationId xmlns:a16="http://schemas.microsoft.com/office/drawing/2014/main" id="{7C20E295-1601-48A9-BAFD-EB648E7354C7}"/>
                </a:ext>
              </a:extLst>
            </p:cNvPr>
            <p:cNvPicPr>
              <a:picLocks noChangeAspect="1"/>
            </p:cNvPicPr>
            <p:nvPr/>
          </p:nvPicPr>
          <p:blipFill rotWithShape="1">
            <a:blip r:embed="rId5"/>
            <a:srcRect l="25380" t="42764" r="29625" b="36222"/>
            <a:stretch/>
          </p:blipFill>
          <p:spPr>
            <a:xfrm>
              <a:off x="3442827" y="179795"/>
              <a:ext cx="5306343" cy="1396500"/>
            </a:xfrm>
            <a:prstGeom prst="rect">
              <a:avLst/>
            </a:prstGeom>
          </p:spPr>
        </p:pic>
      </p:grpSp>
    </p:spTree>
    <p:extLst>
      <p:ext uri="{BB962C8B-B14F-4D97-AF65-F5344CB8AC3E}">
        <p14:creationId xmlns:p14="http://schemas.microsoft.com/office/powerpoint/2010/main" val="4289935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tree in a forest&#10;&#10;Description generated with very high confidence">
            <a:extLst>
              <a:ext uri="{FF2B5EF4-FFF2-40B4-BE49-F238E27FC236}">
                <a16:creationId xmlns:a16="http://schemas.microsoft.com/office/drawing/2014/main" id="{AC873229-176B-4E86-B5BD-C095EDC476C6}"/>
              </a:ext>
            </a:extLst>
          </p:cNvPr>
          <p:cNvPicPr>
            <a:picLocks noChangeAspect="1"/>
          </p:cNvPicPr>
          <p:nvPr/>
        </p:nvPicPr>
        <p:blipFill rotWithShape="1">
          <a:blip r:embed="rId3">
            <a:extLst>
              <a:ext uri="{28A0092B-C50C-407E-A947-70E740481C1C}">
                <a14:useLocalDpi xmlns:a14="http://schemas.microsoft.com/office/drawing/2010/main" val="0"/>
              </a:ext>
            </a:extLst>
          </a:blip>
          <a:srcRect r="13777" b="-1"/>
          <a:stretch/>
        </p:blipFill>
        <p:spPr>
          <a:xfrm>
            <a:off x="20" y="10"/>
            <a:ext cx="12191980" cy="6857990"/>
          </a:xfrm>
          <a:prstGeom prst="rect">
            <a:avLst/>
          </a:prstGeom>
        </p:spPr>
      </p:pic>
      <p:sp>
        <p:nvSpPr>
          <p:cNvPr id="2" name="Rectangle 1">
            <a:extLst>
              <a:ext uri="{FF2B5EF4-FFF2-40B4-BE49-F238E27FC236}">
                <a16:creationId xmlns:a16="http://schemas.microsoft.com/office/drawing/2014/main" id="{8EEF463D-29E2-4F52-A459-AE390735B9F4}"/>
              </a:ext>
            </a:extLst>
          </p:cNvPr>
          <p:cNvSpPr/>
          <p:nvPr/>
        </p:nvSpPr>
        <p:spPr>
          <a:xfrm>
            <a:off x="218373" y="204192"/>
            <a:ext cx="5797788" cy="210312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algn="just"/>
            <a:r>
              <a:rPr lang="en-US" sz="3200" dirty="0">
                <a:solidFill>
                  <a:schemeClr val="tx1"/>
                </a:solidFill>
                <a:latin typeface="Arial" panose="020B0604020202020204" pitchFamily="34" charset="0"/>
                <a:cs typeface="Arial" panose="020B0604020202020204" pitchFamily="34" charset="0"/>
              </a:rPr>
              <a:t>How might future precipitation scenarios influence or filter the regeneration bottleneck in northeastern forests?</a:t>
            </a:r>
          </a:p>
        </p:txBody>
      </p:sp>
      <p:grpSp>
        <p:nvGrpSpPr>
          <p:cNvPr id="3" name="Group 2">
            <a:extLst>
              <a:ext uri="{FF2B5EF4-FFF2-40B4-BE49-F238E27FC236}">
                <a16:creationId xmlns:a16="http://schemas.microsoft.com/office/drawing/2014/main" id="{9653F63A-FCAC-48B6-9A3D-0C7CEBA6D792}"/>
              </a:ext>
            </a:extLst>
          </p:cNvPr>
          <p:cNvGrpSpPr/>
          <p:nvPr/>
        </p:nvGrpSpPr>
        <p:grpSpPr>
          <a:xfrm>
            <a:off x="6234534" y="188693"/>
            <a:ext cx="5739093" cy="4475903"/>
            <a:chOff x="6234534" y="188693"/>
            <a:chExt cx="5739093" cy="4475903"/>
          </a:xfrm>
        </p:grpSpPr>
        <p:pic>
          <p:nvPicPr>
            <p:cNvPr id="8" name="Picture 7">
              <a:extLst>
                <a:ext uri="{FF2B5EF4-FFF2-40B4-BE49-F238E27FC236}">
                  <a16:creationId xmlns:a16="http://schemas.microsoft.com/office/drawing/2014/main" id="{6A4C74DB-9EE9-48F9-B8AC-71E19E464DCE}"/>
                </a:ext>
              </a:extLst>
            </p:cNvPr>
            <p:cNvPicPr>
              <a:picLocks noChangeAspect="1"/>
            </p:cNvPicPr>
            <p:nvPr/>
          </p:nvPicPr>
          <p:blipFill>
            <a:blip r:embed="rId4"/>
            <a:stretch>
              <a:fillRect/>
            </a:stretch>
          </p:blipFill>
          <p:spPr>
            <a:xfrm>
              <a:off x="6234534" y="188693"/>
              <a:ext cx="5739093" cy="4475903"/>
            </a:xfrm>
            <a:prstGeom prst="rect">
              <a:avLst/>
            </a:prstGeom>
          </p:spPr>
        </p:pic>
        <p:sp>
          <p:nvSpPr>
            <p:cNvPr id="6" name="TextBox 5">
              <a:extLst>
                <a:ext uri="{FF2B5EF4-FFF2-40B4-BE49-F238E27FC236}">
                  <a16:creationId xmlns:a16="http://schemas.microsoft.com/office/drawing/2014/main" id="{8612DE45-6D4B-4F26-AA4D-2D6BF5159070}"/>
                </a:ext>
              </a:extLst>
            </p:cNvPr>
            <p:cNvSpPr txBox="1"/>
            <p:nvPr/>
          </p:nvSpPr>
          <p:spPr>
            <a:xfrm>
              <a:off x="10409383" y="3829789"/>
              <a:ext cx="1492805" cy="461665"/>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Recreated from </a:t>
              </a:r>
              <a:r>
                <a:rPr lang="en-US" sz="1200" i="1" dirty="0">
                  <a:latin typeface="Arial" panose="020B0604020202020204" pitchFamily="34" charset="0"/>
                  <a:cs typeface="Arial" panose="020B0604020202020204" pitchFamily="34" charset="0"/>
                </a:rPr>
                <a:t>Nagel et al.</a:t>
              </a:r>
              <a:r>
                <a:rPr lang="en-US" sz="1200" dirty="0">
                  <a:latin typeface="Arial" panose="020B0604020202020204" pitchFamily="34" charset="0"/>
                  <a:cs typeface="Arial" panose="020B0604020202020204" pitchFamily="34" charset="0"/>
                </a:rPr>
                <a:t> 2017</a:t>
              </a:r>
            </a:p>
          </p:txBody>
        </p:sp>
      </p:grpSp>
      <p:sp>
        <p:nvSpPr>
          <p:cNvPr id="7" name="Rectangle 6">
            <a:extLst>
              <a:ext uri="{FF2B5EF4-FFF2-40B4-BE49-F238E27FC236}">
                <a16:creationId xmlns:a16="http://schemas.microsoft.com/office/drawing/2014/main" id="{16C4ADD5-03B7-49E5-B2FE-4DCF9B85FF50}"/>
              </a:ext>
            </a:extLst>
          </p:cNvPr>
          <p:cNvSpPr/>
          <p:nvPr/>
        </p:nvSpPr>
        <p:spPr>
          <a:xfrm>
            <a:off x="218373" y="2537836"/>
            <a:ext cx="5797788" cy="210312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algn="just"/>
            <a:r>
              <a:rPr lang="en-US" sz="3200" dirty="0">
                <a:solidFill>
                  <a:schemeClr val="tx1"/>
                </a:solidFill>
                <a:latin typeface="Arial" panose="020B0604020202020204" pitchFamily="34" charset="0"/>
                <a:cs typeface="Arial" panose="020B0604020202020204" pitchFamily="34" charset="0"/>
              </a:rPr>
              <a:t>What are the implications of these results to adaptive management and associated climate suitable plantings?</a:t>
            </a:r>
          </a:p>
        </p:txBody>
      </p:sp>
    </p:spTree>
    <p:extLst>
      <p:ext uri="{BB962C8B-B14F-4D97-AF65-F5344CB8AC3E}">
        <p14:creationId xmlns:p14="http://schemas.microsoft.com/office/powerpoint/2010/main" val="254166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tree in a forest&#10;&#10;Description generated with very high confidence">
            <a:extLst>
              <a:ext uri="{FF2B5EF4-FFF2-40B4-BE49-F238E27FC236}">
                <a16:creationId xmlns:a16="http://schemas.microsoft.com/office/drawing/2014/main" id="{302278AD-9277-4816-83C3-B5308129872E}"/>
              </a:ext>
            </a:extLst>
          </p:cNvPr>
          <p:cNvPicPr>
            <a:picLocks noChangeAspect="1"/>
          </p:cNvPicPr>
          <p:nvPr/>
        </p:nvPicPr>
        <p:blipFill rotWithShape="1">
          <a:blip r:embed="rId3">
            <a:extLst>
              <a:ext uri="{28A0092B-C50C-407E-A947-70E740481C1C}">
                <a14:useLocalDpi xmlns:a14="http://schemas.microsoft.com/office/drawing/2010/main" val="0"/>
              </a:ext>
            </a:extLst>
          </a:blip>
          <a:srcRect b="20213"/>
          <a:stretch/>
        </p:blipFill>
        <p:spPr>
          <a:xfrm>
            <a:off x="20" y="10"/>
            <a:ext cx="12191980" cy="6857990"/>
          </a:xfrm>
          <a:prstGeom prst="rect">
            <a:avLst/>
          </a:prstGeom>
        </p:spPr>
      </p:pic>
      <p:pic>
        <p:nvPicPr>
          <p:cNvPr id="4" name="Picture 3" descr="A close up of text on a white surface&#10;&#10;Description automatically generated">
            <a:extLst>
              <a:ext uri="{FF2B5EF4-FFF2-40B4-BE49-F238E27FC236}">
                <a16:creationId xmlns:a16="http://schemas.microsoft.com/office/drawing/2014/main" id="{DC245FB2-3149-4C73-8A55-D26C33CA5B49}"/>
              </a:ext>
            </a:extLst>
          </p:cNvPr>
          <p:cNvPicPr>
            <a:picLocks noChangeAspect="1"/>
          </p:cNvPicPr>
          <p:nvPr/>
        </p:nvPicPr>
        <p:blipFill rotWithShape="1">
          <a:blip r:embed="rId4">
            <a:extLst>
              <a:ext uri="{28A0092B-C50C-407E-A947-70E740481C1C}">
                <a14:useLocalDpi xmlns:a14="http://schemas.microsoft.com/office/drawing/2010/main" val="0"/>
              </a:ext>
            </a:extLst>
          </a:blip>
          <a:srcRect l="32605" t="14308" r="6793" b="24034"/>
          <a:stretch/>
        </p:blipFill>
        <p:spPr>
          <a:xfrm>
            <a:off x="392865" y="1245265"/>
            <a:ext cx="3534561" cy="4653730"/>
          </a:xfrm>
          <a:prstGeom prst="rect">
            <a:avLst/>
          </a:prstGeom>
          <a:ln>
            <a:solidFill>
              <a:schemeClr val="bg1"/>
            </a:solidFill>
          </a:ln>
        </p:spPr>
      </p:pic>
      <p:pic>
        <p:nvPicPr>
          <p:cNvPr id="10" name="Picture 9" descr="A picture containing tree, outdoor, grass, ground&#10;&#10;Description generated with very high confidence">
            <a:extLst>
              <a:ext uri="{FF2B5EF4-FFF2-40B4-BE49-F238E27FC236}">
                <a16:creationId xmlns:a16="http://schemas.microsoft.com/office/drawing/2014/main" id="{076B4C18-2040-46F4-8457-4D16C101A4F6}"/>
              </a:ext>
            </a:extLst>
          </p:cNvPr>
          <p:cNvPicPr>
            <a:picLocks noChangeAspect="1"/>
          </p:cNvPicPr>
          <p:nvPr/>
        </p:nvPicPr>
        <p:blipFill rotWithShape="1">
          <a:blip r:embed="rId5">
            <a:extLst>
              <a:ext uri="{28A0092B-C50C-407E-A947-70E740481C1C}">
                <a14:useLocalDpi xmlns:a14="http://schemas.microsoft.com/office/drawing/2010/main" val="0"/>
              </a:ext>
            </a:extLst>
          </a:blip>
          <a:srcRect t="31094" r="5630" b="14291"/>
          <a:stretch/>
        </p:blipFill>
        <p:spPr>
          <a:xfrm>
            <a:off x="4014892" y="231791"/>
            <a:ext cx="8046720" cy="2263771"/>
          </a:xfrm>
          <a:prstGeom prst="rect">
            <a:avLst/>
          </a:prstGeom>
          <a:ln>
            <a:solidFill>
              <a:schemeClr val="bg1"/>
            </a:solidFill>
          </a:ln>
        </p:spPr>
      </p:pic>
      <p:graphicFrame>
        <p:nvGraphicFramePr>
          <p:cNvPr id="2" name="Table 1">
            <a:extLst>
              <a:ext uri="{FF2B5EF4-FFF2-40B4-BE49-F238E27FC236}">
                <a16:creationId xmlns:a16="http://schemas.microsoft.com/office/drawing/2014/main" id="{552C6746-8146-4D03-9974-D77DF9DEE674}"/>
              </a:ext>
            </a:extLst>
          </p:cNvPr>
          <p:cNvGraphicFramePr>
            <a:graphicFrameLocks noGrp="1"/>
          </p:cNvGraphicFramePr>
          <p:nvPr>
            <p:extLst>
              <p:ext uri="{D42A27DB-BD31-4B8C-83A1-F6EECF244321}">
                <p14:modId xmlns:p14="http://schemas.microsoft.com/office/powerpoint/2010/main" val="1342684756"/>
              </p:ext>
            </p:extLst>
          </p:nvPr>
        </p:nvGraphicFramePr>
        <p:xfrm>
          <a:off x="5736936" y="2580853"/>
          <a:ext cx="4629811" cy="4211822"/>
        </p:xfrm>
        <a:graphic>
          <a:graphicData uri="http://schemas.openxmlformats.org/drawingml/2006/table">
            <a:tbl>
              <a:tblPr firstRow="1" firstCol="1" bandRow="1">
                <a:tableStyleId>{7E9639D4-E3E2-4D34-9284-5A2195B3D0D7}</a:tableStyleId>
              </a:tblPr>
              <a:tblGrid>
                <a:gridCol w="2517716">
                  <a:extLst>
                    <a:ext uri="{9D8B030D-6E8A-4147-A177-3AD203B41FA5}">
                      <a16:colId xmlns:a16="http://schemas.microsoft.com/office/drawing/2014/main" val="3277452886"/>
                    </a:ext>
                  </a:extLst>
                </a:gridCol>
                <a:gridCol w="2112095">
                  <a:extLst>
                    <a:ext uri="{9D8B030D-6E8A-4147-A177-3AD203B41FA5}">
                      <a16:colId xmlns:a16="http://schemas.microsoft.com/office/drawing/2014/main" val="3121982526"/>
                    </a:ext>
                  </a:extLst>
                </a:gridCol>
              </a:tblGrid>
              <a:tr h="468628">
                <a:tc>
                  <a:txBody>
                    <a:bodyPr/>
                    <a:lstStyle/>
                    <a:p>
                      <a:pPr algn="ctr" rtl="0" fontAlgn="ctr"/>
                      <a:r>
                        <a:rPr lang="en-US" sz="2000" u="none" strike="noStrike" dirty="0">
                          <a:solidFill>
                            <a:schemeClr val="tx1"/>
                          </a:solidFill>
                          <a:effectLst/>
                          <a:latin typeface="Arial" panose="020B0604020202020204" pitchFamily="34" charset="0"/>
                          <a:cs typeface="Arial" panose="020B0604020202020204" pitchFamily="34" charset="0"/>
                        </a:rPr>
                        <a:t>Species</a:t>
                      </a:r>
                      <a:endParaRPr lang="en-US" sz="2000" b="1"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tc>
                  <a:txBody>
                    <a:bodyPr/>
                    <a:lstStyle/>
                    <a:p>
                      <a:pPr algn="ctr" rtl="0" fontAlgn="ctr"/>
                      <a:r>
                        <a:rPr lang="en-US" sz="2000" u="none" strike="noStrike" dirty="0">
                          <a:solidFill>
                            <a:schemeClr val="tx1"/>
                          </a:solidFill>
                          <a:effectLst/>
                          <a:latin typeface="Arial" panose="020B0604020202020204" pitchFamily="34" charset="0"/>
                          <a:cs typeface="Arial" panose="020B0604020202020204" pitchFamily="34" charset="0"/>
                        </a:rPr>
                        <a:t>Future Habitat </a:t>
                      </a:r>
                      <a:endParaRPr lang="en-US" sz="2000" b="1"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extLst>
                  <a:ext uri="{0D108BD9-81ED-4DB2-BD59-A6C34878D82A}">
                    <a16:rowId xmlns:a16="http://schemas.microsoft.com/office/drawing/2014/main" val="3120688269"/>
                  </a:ext>
                </a:extLst>
              </a:tr>
              <a:tr h="267371">
                <a:tc>
                  <a:txBody>
                    <a:bodyPr/>
                    <a:lstStyle/>
                    <a:p>
                      <a:pPr algn="l" rtl="0" fontAlgn="ctr"/>
                      <a:r>
                        <a:rPr lang="en-US" sz="1600" u="none" strike="noStrike" dirty="0">
                          <a:solidFill>
                            <a:schemeClr val="tx1"/>
                          </a:solidFill>
                          <a:effectLst/>
                          <a:latin typeface="Arial" panose="020B0604020202020204" pitchFamily="34" charset="0"/>
                          <a:cs typeface="Arial" panose="020B0604020202020204" pitchFamily="34" charset="0"/>
                        </a:rPr>
                        <a:t>American beech</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tc>
                  <a:txBody>
                    <a:bodyPr/>
                    <a:lstStyle/>
                    <a:p>
                      <a:pPr algn="ctr" rtl="0" fontAlgn="ctr"/>
                      <a:endParaRPr lang="en-US" sz="1600" b="1" i="0" u="none" strike="noStrike" dirty="0">
                        <a:solidFill>
                          <a:srgbClr val="00B0F0"/>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extLst>
                  <a:ext uri="{0D108BD9-81ED-4DB2-BD59-A6C34878D82A}">
                    <a16:rowId xmlns:a16="http://schemas.microsoft.com/office/drawing/2014/main" val="739711478"/>
                  </a:ext>
                </a:extLst>
              </a:tr>
              <a:tr h="267371">
                <a:tc>
                  <a:txBody>
                    <a:bodyPr/>
                    <a:lstStyle/>
                    <a:p>
                      <a:pPr algn="l" rtl="0" fontAlgn="ctr"/>
                      <a:r>
                        <a:rPr lang="en-US" sz="1600" u="none" strike="noStrike" dirty="0">
                          <a:solidFill>
                            <a:schemeClr val="tx1"/>
                          </a:solidFill>
                          <a:effectLst/>
                          <a:latin typeface="Arial" panose="020B0604020202020204" pitchFamily="34" charset="0"/>
                          <a:cs typeface="Arial" panose="020B0604020202020204" pitchFamily="34" charset="0"/>
                        </a:rPr>
                        <a:t>American chestnut</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tc>
                  <a:txBody>
                    <a:bodyPr/>
                    <a:lstStyle/>
                    <a:p>
                      <a:pPr algn="ctr" rtl="0" fontAlgn="ctr"/>
                      <a:endParaRPr lang="en-US" sz="1600" b="1" i="0" u="none" strike="noStrike" dirty="0">
                        <a:solidFill>
                          <a:srgbClr val="00B0F0"/>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extLst>
                  <a:ext uri="{0D108BD9-81ED-4DB2-BD59-A6C34878D82A}">
                    <a16:rowId xmlns:a16="http://schemas.microsoft.com/office/drawing/2014/main" val="2415866372"/>
                  </a:ext>
                </a:extLst>
              </a:tr>
              <a:tr h="267371">
                <a:tc>
                  <a:txBody>
                    <a:bodyPr/>
                    <a:lstStyle/>
                    <a:p>
                      <a:pPr algn="l" rtl="0" fontAlgn="ctr"/>
                      <a:r>
                        <a:rPr lang="en-US" sz="1600" u="none" strike="noStrike" dirty="0">
                          <a:solidFill>
                            <a:schemeClr val="tx1"/>
                          </a:solidFill>
                          <a:effectLst/>
                          <a:latin typeface="Arial" panose="020B0604020202020204" pitchFamily="34" charset="0"/>
                          <a:cs typeface="Arial" panose="020B0604020202020204" pitchFamily="34" charset="0"/>
                        </a:rPr>
                        <a:t>Basswood</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dirty="0">
                          <a:solidFill>
                            <a:schemeClr val="tx1"/>
                          </a:solidFill>
                          <a:effectLst/>
                          <a:latin typeface="Arial" panose="020B0604020202020204" pitchFamily="34" charset="0"/>
                          <a:cs typeface="Arial" panose="020B0604020202020204" pitchFamily="34" charset="0"/>
                        </a:rPr>
                        <a:t>/</a:t>
                      </a:r>
                    </a:p>
                  </a:txBody>
                  <a:tcPr marL="6350" marR="6350" marT="6350" marB="0" anchor="ctr">
                    <a:solidFill>
                      <a:schemeClr val="bg1"/>
                    </a:solidFill>
                  </a:tcPr>
                </a:tc>
                <a:extLst>
                  <a:ext uri="{0D108BD9-81ED-4DB2-BD59-A6C34878D82A}">
                    <a16:rowId xmlns:a16="http://schemas.microsoft.com/office/drawing/2014/main" val="2094467239"/>
                  </a:ext>
                </a:extLst>
              </a:tr>
              <a:tr h="267371">
                <a:tc>
                  <a:txBody>
                    <a:bodyPr/>
                    <a:lstStyle/>
                    <a:p>
                      <a:pPr algn="l" rtl="0" fontAlgn="ctr"/>
                      <a:r>
                        <a:rPr lang="en-US" sz="1600" u="none" strike="noStrike" dirty="0">
                          <a:solidFill>
                            <a:schemeClr val="tx1"/>
                          </a:solidFill>
                          <a:effectLst/>
                          <a:latin typeface="Arial" panose="020B0604020202020204" pitchFamily="34" charset="0"/>
                          <a:cs typeface="Arial" panose="020B0604020202020204" pitchFamily="34" charset="0"/>
                        </a:rPr>
                        <a:t>Bigtooth aspen</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tc>
                  <a:txBody>
                    <a:bodyPr/>
                    <a:lstStyle/>
                    <a:p>
                      <a:pPr algn="ctr" rtl="0" fontAlgn="ctr"/>
                      <a:endParaRPr lang="en-US" sz="1600" b="1" i="0" u="none" strike="noStrike" dirty="0">
                        <a:solidFill>
                          <a:srgbClr val="00B050"/>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extLst>
                  <a:ext uri="{0D108BD9-81ED-4DB2-BD59-A6C34878D82A}">
                    <a16:rowId xmlns:a16="http://schemas.microsoft.com/office/drawing/2014/main" val="1599158090"/>
                  </a:ext>
                </a:extLst>
              </a:tr>
              <a:tr h="267371">
                <a:tc>
                  <a:txBody>
                    <a:bodyPr/>
                    <a:lstStyle/>
                    <a:p>
                      <a:pPr algn="l" rtl="0" fontAlgn="ctr"/>
                      <a:r>
                        <a:rPr lang="en-US" sz="1600" u="none" strike="noStrike" dirty="0">
                          <a:solidFill>
                            <a:schemeClr val="tx1"/>
                          </a:solidFill>
                          <a:effectLst/>
                          <a:latin typeface="Arial" panose="020B0604020202020204" pitchFamily="34" charset="0"/>
                          <a:cs typeface="Arial" panose="020B0604020202020204" pitchFamily="34" charset="0"/>
                        </a:rPr>
                        <a:t>Bitternut hickory</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tc>
                  <a:txBody>
                    <a:bodyPr/>
                    <a:lstStyle/>
                    <a:p>
                      <a:pPr algn="ctr" rtl="0" fontAlgn="ctr"/>
                      <a:endParaRPr lang="en-US" sz="1600" b="1" i="0" u="none" strike="noStrike" dirty="0">
                        <a:solidFill>
                          <a:srgbClr val="00B050"/>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extLst>
                  <a:ext uri="{0D108BD9-81ED-4DB2-BD59-A6C34878D82A}">
                    <a16:rowId xmlns:a16="http://schemas.microsoft.com/office/drawing/2014/main" val="1977073126"/>
                  </a:ext>
                </a:extLst>
              </a:tr>
              <a:tr h="267371">
                <a:tc>
                  <a:txBody>
                    <a:bodyPr/>
                    <a:lstStyle/>
                    <a:p>
                      <a:pPr algn="l" rtl="0" fontAlgn="ctr"/>
                      <a:r>
                        <a:rPr lang="en-US" sz="1600" u="none" strike="noStrike" dirty="0">
                          <a:solidFill>
                            <a:schemeClr val="tx1"/>
                          </a:solidFill>
                          <a:effectLst/>
                          <a:latin typeface="Arial" panose="020B0604020202020204" pitchFamily="34" charset="0"/>
                          <a:cs typeface="Arial" panose="020B0604020202020204" pitchFamily="34" charset="0"/>
                        </a:rPr>
                        <a:t>Black birch</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tc>
                  <a:txBody>
                    <a:bodyPr/>
                    <a:lstStyle/>
                    <a:p>
                      <a:pPr algn="ctr" rtl="0" fontAlgn="ctr"/>
                      <a:endParaRPr lang="en-US" sz="1600" b="1" i="0" u="none" strike="noStrike" dirty="0">
                        <a:solidFill>
                          <a:srgbClr val="00B050"/>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extLst>
                  <a:ext uri="{0D108BD9-81ED-4DB2-BD59-A6C34878D82A}">
                    <a16:rowId xmlns:a16="http://schemas.microsoft.com/office/drawing/2014/main" val="1310750528"/>
                  </a:ext>
                </a:extLst>
              </a:tr>
              <a:tr h="267371">
                <a:tc>
                  <a:txBody>
                    <a:bodyPr/>
                    <a:lstStyle/>
                    <a:p>
                      <a:pPr algn="l" rtl="0" fontAlgn="ctr"/>
                      <a:r>
                        <a:rPr lang="en-US" sz="1600" u="none" strike="noStrike" dirty="0">
                          <a:solidFill>
                            <a:schemeClr val="tx1"/>
                          </a:solidFill>
                          <a:effectLst/>
                          <a:latin typeface="Arial" panose="020B0604020202020204" pitchFamily="34" charset="0"/>
                          <a:cs typeface="Arial" panose="020B0604020202020204" pitchFamily="34" charset="0"/>
                        </a:rPr>
                        <a:t>Black cherry</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tc>
                  <a:txBody>
                    <a:bodyPr/>
                    <a:lstStyle/>
                    <a:p>
                      <a:pPr algn="ctr" rtl="0" fontAlgn="ctr"/>
                      <a:endParaRPr lang="en-US" sz="1600" b="1" i="0" u="none" strike="noStrike" dirty="0">
                        <a:solidFill>
                          <a:srgbClr val="00B050"/>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extLst>
                  <a:ext uri="{0D108BD9-81ED-4DB2-BD59-A6C34878D82A}">
                    <a16:rowId xmlns:a16="http://schemas.microsoft.com/office/drawing/2014/main" val="2239210452"/>
                  </a:ext>
                </a:extLst>
              </a:tr>
              <a:tr h="267371">
                <a:tc>
                  <a:txBody>
                    <a:bodyPr/>
                    <a:lstStyle/>
                    <a:p>
                      <a:pPr algn="l" rtl="0" fontAlgn="ctr"/>
                      <a:r>
                        <a:rPr lang="en-US" sz="1600" u="none" strike="noStrike" dirty="0">
                          <a:solidFill>
                            <a:schemeClr val="tx1"/>
                          </a:solidFill>
                          <a:effectLst/>
                          <a:latin typeface="Arial" panose="020B0604020202020204" pitchFamily="34" charset="0"/>
                          <a:cs typeface="Arial" panose="020B0604020202020204" pitchFamily="34" charset="0"/>
                        </a:rPr>
                        <a:t>Eastern hemlock</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tc>
                  <a:txBody>
                    <a:bodyPr/>
                    <a:lstStyle/>
                    <a:p>
                      <a:pPr algn="ctr" rtl="0" fontAlgn="ct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extLst>
                  <a:ext uri="{0D108BD9-81ED-4DB2-BD59-A6C34878D82A}">
                    <a16:rowId xmlns:a16="http://schemas.microsoft.com/office/drawing/2014/main" val="3927862770"/>
                  </a:ext>
                </a:extLst>
              </a:tr>
              <a:tr h="267371">
                <a:tc>
                  <a:txBody>
                    <a:bodyPr/>
                    <a:lstStyle/>
                    <a:p>
                      <a:pPr algn="l" rtl="0" fontAlgn="ctr"/>
                      <a:r>
                        <a:rPr lang="en-US" sz="1600" u="none" strike="noStrike" dirty="0">
                          <a:solidFill>
                            <a:schemeClr val="tx1"/>
                          </a:solidFill>
                          <a:effectLst/>
                          <a:latin typeface="Arial" panose="020B0604020202020204" pitchFamily="34" charset="0"/>
                          <a:cs typeface="Arial" panose="020B0604020202020204" pitchFamily="34" charset="0"/>
                        </a:rPr>
                        <a:t>Red maple</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tc>
                  <a:txBody>
                    <a:bodyPr/>
                    <a:lstStyle/>
                    <a:p>
                      <a:pPr algn="ctr" rtl="0" fontAlgn="ctr"/>
                      <a:endParaRPr lang="en-US" sz="1600" b="1" i="0" u="none" strike="noStrike" dirty="0">
                        <a:solidFill>
                          <a:srgbClr val="00B050"/>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extLst>
                  <a:ext uri="{0D108BD9-81ED-4DB2-BD59-A6C34878D82A}">
                    <a16:rowId xmlns:a16="http://schemas.microsoft.com/office/drawing/2014/main" val="2035995659"/>
                  </a:ext>
                </a:extLst>
              </a:tr>
              <a:tr h="267371">
                <a:tc>
                  <a:txBody>
                    <a:bodyPr/>
                    <a:lstStyle/>
                    <a:p>
                      <a:pPr algn="l" rtl="0" fontAlgn="ctr"/>
                      <a:r>
                        <a:rPr lang="en-US" sz="1600" u="none" strike="noStrike" dirty="0">
                          <a:solidFill>
                            <a:schemeClr val="tx1"/>
                          </a:solidFill>
                          <a:effectLst/>
                          <a:latin typeface="Arial" panose="020B0604020202020204" pitchFamily="34" charset="0"/>
                          <a:cs typeface="Arial" panose="020B0604020202020204" pitchFamily="34" charset="0"/>
                        </a:rPr>
                        <a:t>Red oak</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tc>
                  <a:txBody>
                    <a:bodyPr/>
                    <a:lstStyle/>
                    <a:p>
                      <a:pPr algn="ctr" rtl="0" fontAlgn="ctr"/>
                      <a:endParaRPr lang="en-US" sz="1600" b="1" i="0" u="none" strike="noStrike" dirty="0">
                        <a:solidFill>
                          <a:srgbClr val="00B050"/>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extLst>
                  <a:ext uri="{0D108BD9-81ED-4DB2-BD59-A6C34878D82A}">
                    <a16:rowId xmlns:a16="http://schemas.microsoft.com/office/drawing/2014/main" val="3543398163"/>
                  </a:ext>
                </a:extLst>
              </a:tr>
              <a:tr h="267371">
                <a:tc>
                  <a:txBody>
                    <a:bodyPr/>
                    <a:lstStyle/>
                    <a:p>
                      <a:pPr algn="l" rtl="0" fontAlgn="ctr"/>
                      <a:r>
                        <a:rPr lang="en-US" sz="1600" u="none" strike="noStrike" dirty="0">
                          <a:solidFill>
                            <a:schemeClr val="tx1"/>
                          </a:solidFill>
                          <a:effectLst/>
                          <a:latin typeface="Arial" panose="020B0604020202020204" pitchFamily="34" charset="0"/>
                          <a:cs typeface="Arial" panose="020B0604020202020204" pitchFamily="34" charset="0"/>
                        </a:rPr>
                        <a:t>Red spruce</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tc>
                  <a:txBody>
                    <a:bodyPr/>
                    <a:lstStyle/>
                    <a:p>
                      <a:pPr algn="ctr" rtl="0" fontAlgn="ct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extLst>
                  <a:ext uri="{0D108BD9-81ED-4DB2-BD59-A6C34878D82A}">
                    <a16:rowId xmlns:a16="http://schemas.microsoft.com/office/drawing/2014/main" val="3573120185"/>
                  </a:ext>
                </a:extLst>
              </a:tr>
              <a:tr h="267371">
                <a:tc>
                  <a:txBody>
                    <a:bodyPr/>
                    <a:lstStyle/>
                    <a:p>
                      <a:pPr algn="l" rtl="0" fontAlgn="ctr"/>
                      <a:r>
                        <a:rPr lang="en-US" sz="1600" u="none" strike="noStrike" dirty="0">
                          <a:solidFill>
                            <a:schemeClr val="tx1"/>
                          </a:solidFill>
                          <a:effectLst/>
                          <a:latin typeface="Arial" panose="020B0604020202020204" pitchFamily="34" charset="0"/>
                          <a:cs typeface="Arial" panose="020B0604020202020204" pitchFamily="34" charset="0"/>
                        </a:rPr>
                        <a:t>Sugar maple</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tc>
                  <a:txBody>
                    <a:bodyPr/>
                    <a:lstStyle/>
                    <a:p>
                      <a:pPr algn="ctr" rtl="0" fontAlgn="ct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extLst>
                  <a:ext uri="{0D108BD9-81ED-4DB2-BD59-A6C34878D82A}">
                    <a16:rowId xmlns:a16="http://schemas.microsoft.com/office/drawing/2014/main" val="3145671030"/>
                  </a:ext>
                </a:extLst>
              </a:tr>
              <a:tr h="267371">
                <a:tc>
                  <a:txBody>
                    <a:bodyPr/>
                    <a:lstStyle/>
                    <a:p>
                      <a:pPr algn="l" rtl="0" fontAlgn="ctr"/>
                      <a:r>
                        <a:rPr lang="en-US" sz="1600" u="none" strike="noStrike" dirty="0">
                          <a:solidFill>
                            <a:schemeClr val="tx1"/>
                          </a:solidFill>
                          <a:effectLst/>
                          <a:latin typeface="Arial" panose="020B0604020202020204" pitchFamily="34" charset="0"/>
                          <a:cs typeface="Arial" panose="020B0604020202020204" pitchFamily="34" charset="0"/>
                        </a:rPr>
                        <a:t>White pine</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600" b="1" i="0" u="none" strike="noStrike" dirty="0">
                        <a:solidFill>
                          <a:srgbClr val="00B0F0"/>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extLst>
                  <a:ext uri="{0D108BD9-81ED-4DB2-BD59-A6C34878D82A}">
                    <a16:rowId xmlns:a16="http://schemas.microsoft.com/office/drawing/2014/main" val="789421608"/>
                  </a:ext>
                </a:extLst>
              </a:tr>
              <a:tr h="267371">
                <a:tc>
                  <a:txBody>
                    <a:bodyPr/>
                    <a:lstStyle/>
                    <a:p>
                      <a:pPr algn="l" rtl="0" fontAlgn="ctr"/>
                      <a:r>
                        <a:rPr lang="en-US" sz="1600" u="none" strike="noStrike" dirty="0">
                          <a:solidFill>
                            <a:schemeClr val="tx1"/>
                          </a:solidFill>
                          <a:effectLst/>
                          <a:latin typeface="Arial" panose="020B0604020202020204" pitchFamily="34" charset="0"/>
                          <a:cs typeface="Arial" panose="020B0604020202020204" pitchFamily="34" charset="0"/>
                        </a:rPr>
                        <a:t>Yellow birch</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dirty="0">
                          <a:solidFill>
                            <a:schemeClr val="tx1"/>
                          </a:solidFill>
                          <a:effectLst/>
                          <a:latin typeface="Arial" panose="020B0604020202020204" pitchFamily="34" charset="0"/>
                          <a:cs typeface="Arial" panose="020B0604020202020204" pitchFamily="34" charset="0"/>
                        </a:rPr>
                        <a:t>/</a:t>
                      </a:r>
                    </a:p>
                  </a:txBody>
                  <a:tcPr marL="6350" marR="6350" marT="6350" marB="0" anchor="ctr">
                    <a:solidFill>
                      <a:schemeClr val="bg1"/>
                    </a:solidFill>
                  </a:tcPr>
                </a:tc>
                <a:extLst>
                  <a:ext uri="{0D108BD9-81ED-4DB2-BD59-A6C34878D82A}">
                    <a16:rowId xmlns:a16="http://schemas.microsoft.com/office/drawing/2014/main" val="1570031665"/>
                  </a:ext>
                </a:extLst>
              </a:tr>
            </a:tbl>
          </a:graphicData>
        </a:graphic>
      </p:graphicFrame>
      <p:pic>
        <p:nvPicPr>
          <p:cNvPr id="18" name="Picture 17">
            <a:extLst>
              <a:ext uri="{FF2B5EF4-FFF2-40B4-BE49-F238E27FC236}">
                <a16:creationId xmlns:a16="http://schemas.microsoft.com/office/drawing/2014/main" id="{A46737BA-BC21-49DB-8975-5AC28AE20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378" y="534460"/>
            <a:ext cx="3553347" cy="731572"/>
          </a:xfrm>
          <a:prstGeom prst="rect">
            <a:avLst/>
          </a:prstGeom>
        </p:spPr>
      </p:pic>
      <p:sp>
        <p:nvSpPr>
          <p:cNvPr id="19" name="Star: 5 Points 18">
            <a:extLst>
              <a:ext uri="{FF2B5EF4-FFF2-40B4-BE49-F238E27FC236}">
                <a16:creationId xmlns:a16="http://schemas.microsoft.com/office/drawing/2014/main" id="{431B8036-EDDF-4B01-ABC7-E51E5726E78D}"/>
              </a:ext>
            </a:extLst>
          </p:cNvPr>
          <p:cNvSpPr/>
          <p:nvPr/>
        </p:nvSpPr>
        <p:spPr>
          <a:xfrm>
            <a:off x="1105566" y="2172810"/>
            <a:ext cx="274320" cy="27432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ADCB5799-F02C-469B-B8F7-448521A6B6ED}"/>
              </a:ext>
            </a:extLst>
          </p:cNvPr>
          <p:cNvGrpSpPr/>
          <p:nvPr/>
        </p:nvGrpSpPr>
        <p:grpSpPr>
          <a:xfrm>
            <a:off x="8945095" y="3082565"/>
            <a:ext cx="685800" cy="3619613"/>
            <a:chOff x="8945095" y="3082565"/>
            <a:chExt cx="685800" cy="3619613"/>
          </a:xfrm>
        </p:grpSpPr>
        <p:sp>
          <p:nvSpPr>
            <p:cNvPr id="11" name="Oval 10">
              <a:extLst>
                <a:ext uri="{FF2B5EF4-FFF2-40B4-BE49-F238E27FC236}">
                  <a16:creationId xmlns:a16="http://schemas.microsoft.com/office/drawing/2014/main" id="{995393DB-7F75-4FD9-B96D-738AB650D7F1}"/>
                </a:ext>
              </a:extLst>
            </p:cNvPr>
            <p:cNvSpPr/>
            <p:nvPr/>
          </p:nvSpPr>
          <p:spPr>
            <a:xfrm>
              <a:off x="9219415" y="3082565"/>
              <a:ext cx="182880" cy="18288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6A3C3B9-B43B-4CE9-AD6A-7D9A9E9AAF30}"/>
                </a:ext>
              </a:extLst>
            </p:cNvPr>
            <p:cNvSpPr/>
            <p:nvPr/>
          </p:nvSpPr>
          <p:spPr>
            <a:xfrm>
              <a:off x="9219415" y="3350788"/>
              <a:ext cx="182880" cy="18288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E00685A-B649-4BA5-8FE9-8BC85B25CAA2}"/>
                </a:ext>
              </a:extLst>
            </p:cNvPr>
            <p:cNvSpPr/>
            <p:nvPr/>
          </p:nvSpPr>
          <p:spPr>
            <a:xfrm>
              <a:off x="9219415" y="6298683"/>
              <a:ext cx="182880" cy="18288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5111E7E-5DA6-405C-ADE8-9A3936989C2A}"/>
                </a:ext>
              </a:extLst>
            </p:cNvPr>
            <p:cNvSpPr/>
            <p:nvPr/>
          </p:nvSpPr>
          <p:spPr>
            <a:xfrm>
              <a:off x="9173695" y="6080551"/>
              <a:ext cx="274320" cy="914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89E98CA-DCC6-4457-AD60-4DC3426021A2}"/>
                </a:ext>
              </a:extLst>
            </p:cNvPr>
            <p:cNvSpPr/>
            <p:nvPr/>
          </p:nvSpPr>
          <p:spPr>
            <a:xfrm>
              <a:off x="8945095" y="6610738"/>
              <a:ext cx="274320" cy="914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7BB30FE-41CC-484C-AE80-48478B513E0D}"/>
                </a:ext>
              </a:extLst>
            </p:cNvPr>
            <p:cNvSpPr/>
            <p:nvPr/>
          </p:nvSpPr>
          <p:spPr>
            <a:xfrm>
              <a:off x="9170811" y="5809816"/>
              <a:ext cx="274320" cy="914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396B833-30D7-4A62-8463-023ADE1E8432}"/>
                </a:ext>
              </a:extLst>
            </p:cNvPr>
            <p:cNvSpPr/>
            <p:nvPr/>
          </p:nvSpPr>
          <p:spPr>
            <a:xfrm>
              <a:off x="9170811" y="5016465"/>
              <a:ext cx="274320" cy="914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ross 38">
              <a:extLst>
                <a:ext uri="{FF2B5EF4-FFF2-40B4-BE49-F238E27FC236}">
                  <a16:creationId xmlns:a16="http://schemas.microsoft.com/office/drawing/2014/main" id="{1023A274-E912-449F-963E-54616F53FAC2}"/>
                </a:ext>
              </a:extLst>
            </p:cNvPr>
            <p:cNvSpPr/>
            <p:nvPr/>
          </p:nvSpPr>
          <p:spPr>
            <a:xfrm>
              <a:off x="9193671" y="5483586"/>
              <a:ext cx="228600" cy="228600"/>
            </a:xfrm>
            <a:prstGeom prst="plus">
              <a:avLst>
                <a:gd name="adj" fmla="val 3595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ross 39">
              <a:extLst>
                <a:ext uri="{FF2B5EF4-FFF2-40B4-BE49-F238E27FC236}">
                  <a16:creationId xmlns:a16="http://schemas.microsoft.com/office/drawing/2014/main" id="{B7E3CDD7-8857-43AE-87E6-451E4AC668A0}"/>
                </a:ext>
              </a:extLst>
            </p:cNvPr>
            <p:cNvSpPr/>
            <p:nvPr/>
          </p:nvSpPr>
          <p:spPr>
            <a:xfrm>
              <a:off x="9197495" y="5207000"/>
              <a:ext cx="228600" cy="228600"/>
            </a:xfrm>
            <a:prstGeom prst="plus">
              <a:avLst>
                <a:gd name="adj" fmla="val 3595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ross 40">
              <a:extLst>
                <a:ext uri="{FF2B5EF4-FFF2-40B4-BE49-F238E27FC236}">
                  <a16:creationId xmlns:a16="http://schemas.microsoft.com/office/drawing/2014/main" id="{B5A27078-1548-4485-ABA4-915A30E0D884}"/>
                </a:ext>
              </a:extLst>
            </p:cNvPr>
            <p:cNvSpPr/>
            <p:nvPr/>
          </p:nvSpPr>
          <p:spPr>
            <a:xfrm>
              <a:off x="9201737" y="4676386"/>
              <a:ext cx="228600" cy="228600"/>
            </a:xfrm>
            <a:prstGeom prst="plus">
              <a:avLst>
                <a:gd name="adj" fmla="val 3595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ross 41">
              <a:extLst>
                <a:ext uri="{FF2B5EF4-FFF2-40B4-BE49-F238E27FC236}">
                  <a16:creationId xmlns:a16="http://schemas.microsoft.com/office/drawing/2014/main" id="{4EAAE4FA-1BC0-44D1-AF30-917219E78976}"/>
                </a:ext>
              </a:extLst>
            </p:cNvPr>
            <p:cNvSpPr/>
            <p:nvPr/>
          </p:nvSpPr>
          <p:spPr>
            <a:xfrm>
              <a:off x="9205561" y="4414432"/>
              <a:ext cx="228600" cy="228600"/>
            </a:xfrm>
            <a:prstGeom prst="plus">
              <a:avLst>
                <a:gd name="adj" fmla="val 3595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ross 42">
              <a:extLst>
                <a:ext uri="{FF2B5EF4-FFF2-40B4-BE49-F238E27FC236}">
                  <a16:creationId xmlns:a16="http://schemas.microsoft.com/office/drawing/2014/main" id="{A2B6A0FC-A88F-475E-956D-DA22B960E804}"/>
                </a:ext>
              </a:extLst>
            </p:cNvPr>
            <p:cNvSpPr/>
            <p:nvPr/>
          </p:nvSpPr>
          <p:spPr>
            <a:xfrm>
              <a:off x="9216531" y="4137557"/>
              <a:ext cx="228600" cy="228600"/>
            </a:xfrm>
            <a:prstGeom prst="plus">
              <a:avLst>
                <a:gd name="adj" fmla="val 3595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ross 43">
              <a:extLst>
                <a:ext uri="{FF2B5EF4-FFF2-40B4-BE49-F238E27FC236}">
                  <a16:creationId xmlns:a16="http://schemas.microsoft.com/office/drawing/2014/main" id="{45368E90-4D8D-4153-A890-C97EAD8023C0}"/>
                </a:ext>
              </a:extLst>
            </p:cNvPr>
            <p:cNvSpPr/>
            <p:nvPr/>
          </p:nvSpPr>
          <p:spPr>
            <a:xfrm>
              <a:off x="9220355" y="3868287"/>
              <a:ext cx="228600" cy="228600"/>
            </a:xfrm>
            <a:prstGeom prst="plus">
              <a:avLst>
                <a:gd name="adj" fmla="val 3595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ross 44">
              <a:extLst>
                <a:ext uri="{FF2B5EF4-FFF2-40B4-BE49-F238E27FC236}">
                  <a16:creationId xmlns:a16="http://schemas.microsoft.com/office/drawing/2014/main" id="{9650EFDE-4208-4430-BBB3-C02768B86192}"/>
                </a:ext>
              </a:extLst>
            </p:cNvPr>
            <p:cNvSpPr/>
            <p:nvPr/>
          </p:nvSpPr>
          <p:spPr>
            <a:xfrm>
              <a:off x="9402295" y="3615989"/>
              <a:ext cx="228600" cy="228600"/>
            </a:xfrm>
            <a:prstGeom prst="plus">
              <a:avLst>
                <a:gd name="adj" fmla="val 3595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E75B654-09D3-4374-B07C-F750E3B3DDF2}"/>
                </a:ext>
              </a:extLst>
            </p:cNvPr>
            <p:cNvSpPr/>
            <p:nvPr/>
          </p:nvSpPr>
          <p:spPr>
            <a:xfrm>
              <a:off x="9062135" y="3619325"/>
              <a:ext cx="182880" cy="18288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8D63734-9C78-4F5B-8721-FB731AAB8CF6}"/>
              </a:ext>
            </a:extLst>
          </p:cNvPr>
          <p:cNvGrpSpPr/>
          <p:nvPr/>
        </p:nvGrpSpPr>
        <p:grpSpPr>
          <a:xfrm>
            <a:off x="5739614" y="3609396"/>
            <a:ext cx="4623897" cy="2359604"/>
            <a:chOff x="5781656" y="3610596"/>
            <a:chExt cx="4528476" cy="2359604"/>
          </a:xfrm>
        </p:grpSpPr>
        <p:sp>
          <p:nvSpPr>
            <p:cNvPr id="32" name="Rectangle 31">
              <a:extLst>
                <a:ext uri="{FF2B5EF4-FFF2-40B4-BE49-F238E27FC236}">
                  <a16:creationId xmlns:a16="http://schemas.microsoft.com/office/drawing/2014/main" id="{8A0332BD-CB29-4FC7-B8F5-178A4C4E41C7}"/>
                </a:ext>
              </a:extLst>
            </p:cNvPr>
            <p:cNvSpPr/>
            <p:nvPr/>
          </p:nvSpPr>
          <p:spPr>
            <a:xfrm>
              <a:off x="5788063" y="3610596"/>
              <a:ext cx="4509211" cy="251600"/>
            </a:xfrm>
            <a:prstGeom prst="rect">
              <a:avLst/>
            </a:prstGeom>
            <a:solidFill>
              <a:schemeClr val="bg1">
                <a:alpha val="91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FCEA26BB-31E4-4656-A3B1-F6E8DD14A97A}"/>
                </a:ext>
              </a:extLst>
            </p:cNvPr>
            <p:cNvSpPr/>
            <p:nvPr/>
          </p:nvSpPr>
          <p:spPr>
            <a:xfrm>
              <a:off x="5786857" y="3863204"/>
              <a:ext cx="4509211" cy="251600"/>
            </a:xfrm>
            <a:prstGeom prst="rect">
              <a:avLst/>
            </a:prstGeom>
            <a:solidFill>
              <a:schemeClr val="bg1">
                <a:alpha val="91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FCD73D9E-E15E-4EBC-AF61-9BA739AE2E63}"/>
                </a:ext>
              </a:extLst>
            </p:cNvPr>
            <p:cNvSpPr/>
            <p:nvPr/>
          </p:nvSpPr>
          <p:spPr>
            <a:xfrm>
              <a:off x="5800921" y="4104520"/>
              <a:ext cx="4509211" cy="275418"/>
            </a:xfrm>
            <a:prstGeom prst="rect">
              <a:avLst/>
            </a:prstGeom>
            <a:solidFill>
              <a:schemeClr val="bg1">
                <a:alpha val="91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C264B014-3D34-4128-A199-8E7F0D3A884A}"/>
                </a:ext>
              </a:extLst>
            </p:cNvPr>
            <p:cNvSpPr/>
            <p:nvPr/>
          </p:nvSpPr>
          <p:spPr>
            <a:xfrm>
              <a:off x="5799432" y="4656517"/>
              <a:ext cx="4509211" cy="256839"/>
            </a:xfrm>
            <a:prstGeom prst="rect">
              <a:avLst/>
            </a:prstGeom>
            <a:solidFill>
              <a:schemeClr val="bg1">
                <a:alpha val="91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EB5FDB91-48F6-47AD-B7C3-F33C9EF7EF9D}"/>
                </a:ext>
              </a:extLst>
            </p:cNvPr>
            <p:cNvSpPr/>
            <p:nvPr/>
          </p:nvSpPr>
          <p:spPr>
            <a:xfrm>
              <a:off x="5781656" y="5197159"/>
              <a:ext cx="4509211" cy="250785"/>
            </a:xfrm>
            <a:prstGeom prst="rect">
              <a:avLst/>
            </a:prstGeom>
            <a:solidFill>
              <a:schemeClr val="bg1">
                <a:alpha val="91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6ABAF39C-99BE-4F67-AD12-CF375B7D5031}"/>
                </a:ext>
              </a:extLst>
            </p:cNvPr>
            <p:cNvSpPr/>
            <p:nvPr/>
          </p:nvSpPr>
          <p:spPr>
            <a:xfrm>
              <a:off x="5787183" y="5735842"/>
              <a:ext cx="4509211" cy="234358"/>
            </a:xfrm>
            <a:prstGeom prst="rect">
              <a:avLst/>
            </a:prstGeom>
            <a:solidFill>
              <a:schemeClr val="bg1">
                <a:alpha val="91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517A3085-2E7C-41C4-ADF5-A2A99F626B36}"/>
              </a:ext>
            </a:extLst>
          </p:cNvPr>
          <p:cNvGrpSpPr/>
          <p:nvPr/>
        </p:nvGrpSpPr>
        <p:grpSpPr>
          <a:xfrm>
            <a:off x="10447522" y="5981700"/>
            <a:ext cx="1677936" cy="794663"/>
            <a:chOff x="10498322" y="5981700"/>
            <a:chExt cx="1677936" cy="794663"/>
          </a:xfrm>
        </p:grpSpPr>
        <p:sp>
          <p:nvSpPr>
            <p:cNvPr id="15" name="Rectangle 14">
              <a:extLst>
                <a:ext uri="{FF2B5EF4-FFF2-40B4-BE49-F238E27FC236}">
                  <a16:creationId xmlns:a16="http://schemas.microsoft.com/office/drawing/2014/main" id="{9F6C26AE-0834-48F3-B728-8281A7E6FA59}"/>
                </a:ext>
              </a:extLst>
            </p:cNvPr>
            <p:cNvSpPr/>
            <p:nvPr/>
          </p:nvSpPr>
          <p:spPr>
            <a:xfrm>
              <a:off x="10498322" y="5981700"/>
              <a:ext cx="1677936" cy="794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tx1"/>
                  </a:solidFill>
                  <a:latin typeface="Arial" panose="020B0604020202020204" pitchFamily="34" charset="0"/>
                  <a:cs typeface="Arial" panose="020B0604020202020204" pitchFamily="34" charset="0"/>
                </a:rPr>
                <a:t>Increase</a:t>
              </a:r>
            </a:p>
            <a:p>
              <a:pPr algn="r"/>
              <a:r>
                <a:rPr lang="en-US" sz="1600" dirty="0">
                  <a:solidFill>
                    <a:schemeClr val="tx1"/>
                  </a:solidFill>
                  <a:latin typeface="Arial" panose="020B0604020202020204" pitchFamily="34" charset="0"/>
                  <a:cs typeface="Arial" panose="020B0604020202020204" pitchFamily="34" charset="0"/>
                </a:rPr>
                <a:t>No change</a:t>
              </a:r>
            </a:p>
            <a:p>
              <a:pPr algn="r"/>
              <a:r>
                <a:rPr lang="en-US" sz="1600" dirty="0">
                  <a:solidFill>
                    <a:schemeClr val="tx1"/>
                  </a:solidFill>
                  <a:latin typeface="Arial" panose="020B0604020202020204" pitchFamily="34" charset="0"/>
                  <a:cs typeface="Arial" panose="020B0604020202020204" pitchFamily="34" charset="0"/>
                </a:rPr>
                <a:t>Decrease</a:t>
              </a:r>
            </a:p>
          </p:txBody>
        </p:sp>
        <p:sp>
          <p:nvSpPr>
            <p:cNvPr id="23" name="Oval 22">
              <a:extLst>
                <a:ext uri="{FF2B5EF4-FFF2-40B4-BE49-F238E27FC236}">
                  <a16:creationId xmlns:a16="http://schemas.microsoft.com/office/drawing/2014/main" id="{56B1083A-24E7-4C3D-A0D2-7932F9104DF9}"/>
                </a:ext>
              </a:extLst>
            </p:cNvPr>
            <p:cNvSpPr/>
            <p:nvPr/>
          </p:nvSpPr>
          <p:spPr>
            <a:xfrm>
              <a:off x="10597513" y="6283751"/>
              <a:ext cx="228600" cy="2286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96D2894-96CC-4515-A4E1-B8ECCEDA9A78}"/>
                </a:ext>
              </a:extLst>
            </p:cNvPr>
            <p:cNvSpPr/>
            <p:nvPr/>
          </p:nvSpPr>
          <p:spPr>
            <a:xfrm>
              <a:off x="10574653" y="6605684"/>
              <a:ext cx="274320" cy="914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ross 47">
              <a:extLst>
                <a:ext uri="{FF2B5EF4-FFF2-40B4-BE49-F238E27FC236}">
                  <a16:creationId xmlns:a16="http://schemas.microsoft.com/office/drawing/2014/main" id="{4C079DC4-F8D6-4BFA-B119-E01D42660A4F}"/>
                </a:ext>
              </a:extLst>
            </p:cNvPr>
            <p:cNvSpPr/>
            <p:nvPr/>
          </p:nvSpPr>
          <p:spPr>
            <a:xfrm>
              <a:off x="10593066" y="6003057"/>
              <a:ext cx="228600" cy="228600"/>
            </a:xfrm>
            <a:prstGeom prst="plus">
              <a:avLst>
                <a:gd name="adj" fmla="val 3595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Oval 48">
            <a:extLst>
              <a:ext uri="{FF2B5EF4-FFF2-40B4-BE49-F238E27FC236}">
                <a16:creationId xmlns:a16="http://schemas.microsoft.com/office/drawing/2014/main" id="{72FD4E8A-D4A1-44BD-B31A-6F9A4D8B2645}"/>
              </a:ext>
            </a:extLst>
          </p:cNvPr>
          <p:cNvSpPr/>
          <p:nvPr/>
        </p:nvSpPr>
        <p:spPr>
          <a:xfrm>
            <a:off x="9394535" y="6558998"/>
            <a:ext cx="182880" cy="18288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094347C9-3A92-4A1B-B08A-6AAAFF66D41D}"/>
              </a:ext>
            </a:extLst>
          </p:cNvPr>
          <p:cNvSpPr txBox="1"/>
          <p:nvPr/>
        </p:nvSpPr>
        <p:spPr>
          <a:xfrm>
            <a:off x="2261831" y="5625435"/>
            <a:ext cx="2150533"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Thompson </a:t>
            </a:r>
            <a:r>
              <a:rPr lang="en-US" sz="1200" i="1" dirty="0">
                <a:latin typeface="Arial" panose="020B0604020202020204" pitchFamily="34" charset="0"/>
                <a:cs typeface="Arial" panose="020B0604020202020204" pitchFamily="34" charset="0"/>
              </a:rPr>
              <a:t>et al.</a:t>
            </a:r>
            <a:r>
              <a:rPr lang="en-US" sz="1200" dirty="0">
                <a:latin typeface="Arial" panose="020B0604020202020204" pitchFamily="34" charset="0"/>
                <a:cs typeface="Arial" panose="020B0604020202020204" pitchFamily="34" charset="0"/>
              </a:rPr>
              <a:t> 2019</a:t>
            </a:r>
          </a:p>
        </p:txBody>
      </p:sp>
    </p:spTree>
    <p:extLst>
      <p:ext uri="{BB962C8B-B14F-4D97-AF65-F5344CB8AC3E}">
        <p14:creationId xmlns:p14="http://schemas.microsoft.com/office/powerpoint/2010/main" val="276784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2E22912C-FBE8-4D98-844F-10715E2DE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17198"/>
            <a:ext cx="8059747" cy="5740802"/>
          </a:xfrm>
          <a:prstGeom prst="rect">
            <a:avLst/>
          </a:prstGeom>
        </p:spPr>
      </p:pic>
      <p:sp>
        <p:nvSpPr>
          <p:cNvPr id="6" name="TextBox 5">
            <a:extLst>
              <a:ext uri="{FF2B5EF4-FFF2-40B4-BE49-F238E27FC236}">
                <a16:creationId xmlns:a16="http://schemas.microsoft.com/office/drawing/2014/main" id="{E401B2C2-914F-4731-82CD-30D1A3BB5063}"/>
              </a:ext>
            </a:extLst>
          </p:cNvPr>
          <p:cNvSpPr txBox="1"/>
          <p:nvPr/>
        </p:nvSpPr>
        <p:spPr>
          <a:xfrm>
            <a:off x="1315233" y="289743"/>
            <a:ext cx="7903923" cy="400110"/>
          </a:xfrm>
          <a:prstGeom prst="rect">
            <a:avLst/>
          </a:prstGeom>
          <a:noFill/>
        </p:spPr>
        <p:txBody>
          <a:bodyPr wrap="square" rtlCol="0">
            <a:spAutoFit/>
          </a:bodyPr>
          <a:lstStyle/>
          <a:p>
            <a:pPr algn="just"/>
            <a:r>
              <a:rPr lang="en-US" sz="2000" b="1" dirty="0">
                <a:latin typeface="Arial" panose="020B0604020202020204" pitchFamily="34" charset="0"/>
                <a:cs typeface="Arial" panose="020B0604020202020204" pitchFamily="34" charset="0"/>
              </a:rPr>
              <a:t>Control:</a:t>
            </a:r>
            <a:r>
              <a:rPr lang="en-US" sz="2000" dirty="0">
                <a:latin typeface="Arial" panose="020B0604020202020204" pitchFamily="34" charset="0"/>
                <a:cs typeface="Arial" panose="020B0604020202020204" pitchFamily="34" charset="0"/>
              </a:rPr>
              <a:t> “Expected” daily </a:t>
            </a:r>
            <a:r>
              <a:rPr lang="en-US" sz="2000" dirty="0" err="1">
                <a:latin typeface="Arial" panose="020B0604020202020204" pitchFamily="34" charset="0"/>
                <a:cs typeface="Arial" panose="020B0604020202020204" pitchFamily="34" charset="0"/>
              </a:rPr>
              <a:t>precip</a:t>
            </a:r>
            <a:r>
              <a:rPr lang="en-US" sz="2000" dirty="0">
                <a:latin typeface="Arial" panose="020B0604020202020204" pitchFamily="34" charset="0"/>
                <a:cs typeface="Arial" panose="020B0604020202020204" pitchFamily="34" charset="0"/>
              </a:rPr>
              <a:t>. (100 yr. met. record)</a:t>
            </a:r>
          </a:p>
        </p:txBody>
      </p:sp>
      <p:pic>
        <p:nvPicPr>
          <p:cNvPr id="4" name="Picture 3" descr="A picture containing fence, train, outdoor, ground&#10;&#10;Description generated with very high confidence">
            <a:extLst>
              <a:ext uri="{FF2B5EF4-FFF2-40B4-BE49-F238E27FC236}">
                <a16:creationId xmlns:a16="http://schemas.microsoft.com/office/drawing/2014/main" id="{8FEC2451-B0F7-4532-8936-EDA1B7C2288A}"/>
              </a:ext>
            </a:extLst>
          </p:cNvPr>
          <p:cNvPicPr>
            <a:picLocks noChangeAspect="1"/>
          </p:cNvPicPr>
          <p:nvPr/>
        </p:nvPicPr>
        <p:blipFill rotWithShape="1">
          <a:blip r:embed="rId4">
            <a:extLst>
              <a:ext uri="{28A0092B-C50C-407E-A947-70E740481C1C}">
                <a14:useLocalDpi xmlns:a14="http://schemas.microsoft.com/office/drawing/2010/main" val="0"/>
              </a:ext>
            </a:extLst>
          </a:blip>
          <a:srcRect l="35649" r="30806"/>
          <a:stretch/>
        </p:blipFill>
        <p:spPr>
          <a:xfrm>
            <a:off x="8059748" y="479864"/>
            <a:ext cx="3839978" cy="5564748"/>
          </a:xfrm>
          <a:prstGeom prst="rect">
            <a:avLst/>
          </a:prstGeom>
        </p:spPr>
      </p:pic>
      <p:sp>
        <p:nvSpPr>
          <p:cNvPr id="2" name="TextBox 1">
            <a:extLst>
              <a:ext uri="{FF2B5EF4-FFF2-40B4-BE49-F238E27FC236}">
                <a16:creationId xmlns:a16="http://schemas.microsoft.com/office/drawing/2014/main" id="{98B2B709-E8DB-45E0-BD3A-D399133F8A96}"/>
              </a:ext>
            </a:extLst>
          </p:cNvPr>
          <p:cNvSpPr txBox="1"/>
          <p:nvPr/>
        </p:nvSpPr>
        <p:spPr>
          <a:xfrm>
            <a:off x="7528142" y="2971986"/>
            <a:ext cx="60125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 </a:t>
            </a:r>
            <a:r>
              <a:rPr lang="el-GR" b="1" dirty="0">
                <a:latin typeface="Arial" panose="020B0604020202020204" pitchFamily="34" charset="0"/>
                <a:cs typeface="Arial" panose="020B0604020202020204" pitchFamily="34" charset="0"/>
              </a:rPr>
              <a:t>σ </a:t>
            </a:r>
            <a:endParaRPr lang="en-US"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A2C4173-7BBD-47C7-B3D0-64C22E766D6F}"/>
              </a:ext>
            </a:extLst>
          </p:cNvPr>
          <p:cNvSpPr txBox="1"/>
          <p:nvPr/>
        </p:nvSpPr>
        <p:spPr>
          <a:xfrm>
            <a:off x="1522717" y="6368201"/>
            <a:ext cx="1099296" cy="400110"/>
          </a:xfrm>
          <a:prstGeom prst="rect">
            <a:avLst/>
          </a:prstGeom>
          <a:noFill/>
        </p:spPr>
        <p:txBody>
          <a:bodyPr wrap="square" rtlCol="0">
            <a:spAutoFit/>
          </a:bodyPr>
          <a:lstStyle/>
          <a:p>
            <a:pPr algn="just"/>
            <a:r>
              <a:rPr lang="en-US" sz="2000" b="1" dirty="0">
                <a:latin typeface="Arial" panose="020B0604020202020204" pitchFamily="34" charset="0"/>
                <a:cs typeface="Arial" panose="020B0604020202020204" pitchFamily="34" charset="0"/>
              </a:rPr>
              <a:t>June</a:t>
            </a:r>
          </a:p>
        </p:txBody>
      </p:sp>
      <p:sp>
        <p:nvSpPr>
          <p:cNvPr id="9" name="TextBox 8">
            <a:extLst>
              <a:ext uri="{FF2B5EF4-FFF2-40B4-BE49-F238E27FC236}">
                <a16:creationId xmlns:a16="http://schemas.microsoft.com/office/drawing/2014/main" id="{F2E7AE13-6960-4DBC-8EED-21F95EAC2274}"/>
              </a:ext>
            </a:extLst>
          </p:cNvPr>
          <p:cNvSpPr txBox="1"/>
          <p:nvPr/>
        </p:nvSpPr>
        <p:spPr>
          <a:xfrm>
            <a:off x="7030096" y="6368201"/>
            <a:ext cx="1099296" cy="400110"/>
          </a:xfrm>
          <a:prstGeom prst="rect">
            <a:avLst/>
          </a:prstGeom>
          <a:noFill/>
        </p:spPr>
        <p:txBody>
          <a:bodyPr wrap="square" rtlCol="0">
            <a:spAutoFit/>
          </a:bodyPr>
          <a:lstStyle/>
          <a:p>
            <a:pPr algn="just"/>
            <a:r>
              <a:rPr lang="en-US" sz="2000" b="1" dirty="0">
                <a:latin typeface="Arial" panose="020B0604020202020204" pitchFamily="34" charset="0"/>
                <a:cs typeface="Arial" panose="020B0604020202020204" pitchFamily="34" charset="0"/>
              </a:rPr>
              <a:t>Sept</a:t>
            </a:r>
          </a:p>
        </p:txBody>
      </p:sp>
    </p:spTree>
    <p:extLst>
      <p:ext uri="{BB962C8B-B14F-4D97-AF65-F5344CB8AC3E}">
        <p14:creationId xmlns:p14="http://schemas.microsoft.com/office/powerpoint/2010/main" val="3731222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1B76E87F-F699-4AF2-A2AC-85B9DC4A8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17198"/>
            <a:ext cx="8059747" cy="5740802"/>
          </a:xfrm>
          <a:prstGeom prst="rect">
            <a:avLst/>
          </a:prstGeom>
        </p:spPr>
      </p:pic>
      <p:pic>
        <p:nvPicPr>
          <p:cNvPr id="3" name="Picture 2" descr="A close up of a map&#10;&#10;Description automatically generated">
            <a:extLst>
              <a:ext uri="{FF2B5EF4-FFF2-40B4-BE49-F238E27FC236}">
                <a16:creationId xmlns:a16="http://schemas.microsoft.com/office/drawing/2014/main" id="{A2043644-1B73-465A-885D-E4C76C20F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115376"/>
            <a:ext cx="8059746" cy="5740802"/>
          </a:xfrm>
          <a:prstGeom prst="rect">
            <a:avLst/>
          </a:prstGeom>
        </p:spPr>
      </p:pic>
      <p:sp>
        <p:nvSpPr>
          <p:cNvPr id="6" name="TextBox 5">
            <a:extLst>
              <a:ext uri="{FF2B5EF4-FFF2-40B4-BE49-F238E27FC236}">
                <a16:creationId xmlns:a16="http://schemas.microsoft.com/office/drawing/2014/main" id="{E401B2C2-914F-4731-82CD-30D1A3BB5063}"/>
              </a:ext>
            </a:extLst>
          </p:cNvPr>
          <p:cNvSpPr txBox="1"/>
          <p:nvPr/>
        </p:nvSpPr>
        <p:spPr>
          <a:xfrm>
            <a:off x="1315233" y="289743"/>
            <a:ext cx="7903923" cy="707886"/>
          </a:xfrm>
          <a:prstGeom prst="rect">
            <a:avLst/>
          </a:prstGeom>
          <a:noFill/>
        </p:spPr>
        <p:txBody>
          <a:bodyPr wrap="square" rtlCol="0">
            <a:spAutoFit/>
          </a:bodyPr>
          <a:lstStyle/>
          <a:p>
            <a:pPr algn="just"/>
            <a:r>
              <a:rPr lang="en-US" sz="2000" b="1" dirty="0">
                <a:latin typeface="Arial" panose="020B0604020202020204" pitchFamily="34" charset="0"/>
                <a:cs typeface="Arial" panose="020B0604020202020204" pitchFamily="34" charset="0"/>
              </a:rPr>
              <a:t>Control:</a:t>
            </a:r>
            <a:r>
              <a:rPr lang="en-US" sz="2000" dirty="0">
                <a:latin typeface="Arial" panose="020B0604020202020204" pitchFamily="34" charset="0"/>
                <a:cs typeface="Arial" panose="020B0604020202020204" pitchFamily="34" charset="0"/>
              </a:rPr>
              <a:t> “Expected” daily </a:t>
            </a:r>
            <a:r>
              <a:rPr lang="en-US" sz="2000" dirty="0" err="1">
                <a:latin typeface="Arial" panose="020B0604020202020204" pitchFamily="34" charset="0"/>
                <a:cs typeface="Arial" panose="020B0604020202020204" pitchFamily="34" charset="0"/>
              </a:rPr>
              <a:t>precip</a:t>
            </a:r>
            <a:r>
              <a:rPr lang="en-US" sz="2000" dirty="0">
                <a:latin typeface="Arial" panose="020B0604020202020204" pitchFamily="34" charset="0"/>
                <a:cs typeface="Arial" panose="020B0604020202020204" pitchFamily="34" charset="0"/>
              </a:rPr>
              <a:t>. (100 yr. met. record)</a:t>
            </a:r>
          </a:p>
          <a:p>
            <a:pPr algn="just"/>
            <a:r>
              <a:rPr lang="en-US" sz="2000" b="1" dirty="0">
                <a:solidFill>
                  <a:srgbClr val="C00000"/>
                </a:solidFill>
                <a:latin typeface="Arial" panose="020B0604020202020204" pitchFamily="34" charset="0"/>
                <a:cs typeface="Arial" panose="020B0604020202020204" pitchFamily="34" charset="0"/>
              </a:rPr>
              <a:t>Drought</a:t>
            </a:r>
            <a:r>
              <a:rPr lang="en-US" sz="2000" b="1"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Extreme 95</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percentile drought</a:t>
            </a:r>
          </a:p>
        </p:txBody>
      </p:sp>
      <p:pic>
        <p:nvPicPr>
          <p:cNvPr id="4" name="Picture 3" descr="A picture containing fence, train, outdoor, ground&#10;&#10;Description generated with very high confidence">
            <a:extLst>
              <a:ext uri="{FF2B5EF4-FFF2-40B4-BE49-F238E27FC236}">
                <a16:creationId xmlns:a16="http://schemas.microsoft.com/office/drawing/2014/main" id="{8FEC2451-B0F7-4532-8936-EDA1B7C2288A}"/>
              </a:ext>
            </a:extLst>
          </p:cNvPr>
          <p:cNvPicPr>
            <a:picLocks noChangeAspect="1"/>
          </p:cNvPicPr>
          <p:nvPr/>
        </p:nvPicPr>
        <p:blipFill rotWithShape="1">
          <a:blip r:embed="rId5">
            <a:extLst>
              <a:ext uri="{28A0092B-C50C-407E-A947-70E740481C1C}">
                <a14:useLocalDpi xmlns:a14="http://schemas.microsoft.com/office/drawing/2010/main" val="0"/>
              </a:ext>
            </a:extLst>
          </a:blip>
          <a:srcRect l="35649" r="30806"/>
          <a:stretch/>
        </p:blipFill>
        <p:spPr>
          <a:xfrm>
            <a:off x="8059748" y="479864"/>
            <a:ext cx="3839978" cy="5564748"/>
          </a:xfrm>
          <a:prstGeom prst="rect">
            <a:avLst/>
          </a:prstGeom>
        </p:spPr>
      </p:pic>
      <p:sp>
        <p:nvSpPr>
          <p:cNvPr id="7" name="TextBox 6">
            <a:extLst>
              <a:ext uri="{FF2B5EF4-FFF2-40B4-BE49-F238E27FC236}">
                <a16:creationId xmlns:a16="http://schemas.microsoft.com/office/drawing/2014/main" id="{AAD2217B-85E7-4004-AF50-D264B5AA9529}"/>
              </a:ext>
            </a:extLst>
          </p:cNvPr>
          <p:cNvSpPr txBox="1"/>
          <p:nvPr/>
        </p:nvSpPr>
        <p:spPr>
          <a:xfrm>
            <a:off x="7528142" y="2971986"/>
            <a:ext cx="60125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 </a:t>
            </a:r>
            <a:r>
              <a:rPr lang="el-GR" b="1" dirty="0">
                <a:latin typeface="Arial" panose="020B0604020202020204" pitchFamily="34" charset="0"/>
                <a:cs typeface="Arial" panose="020B0604020202020204" pitchFamily="34" charset="0"/>
              </a:rPr>
              <a:t>σ </a:t>
            </a:r>
            <a:endParaRPr lang="en-US"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8E7B5EA-3284-4601-8627-790DC303102C}"/>
              </a:ext>
            </a:extLst>
          </p:cNvPr>
          <p:cNvSpPr txBox="1"/>
          <p:nvPr/>
        </p:nvSpPr>
        <p:spPr>
          <a:xfrm>
            <a:off x="1522717" y="6368201"/>
            <a:ext cx="1099296" cy="400110"/>
          </a:xfrm>
          <a:prstGeom prst="rect">
            <a:avLst/>
          </a:prstGeom>
          <a:noFill/>
        </p:spPr>
        <p:txBody>
          <a:bodyPr wrap="square" rtlCol="0">
            <a:spAutoFit/>
          </a:bodyPr>
          <a:lstStyle/>
          <a:p>
            <a:pPr algn="just"/>
            <a:r>
              <a:rPr lang="en-US" sz="2000" b="1" dirty="0">
                <a:latin typeface="Arial" panose="020B0604020202020204" pitchFamily="34" charset="0"/>
                <a:cs typeface="Arial" panose="020B0604020202020204" pitchFamily="34" charset="0"/>
              </a:rPr>
              <a:t>June</a:t>
            </a:r>
          </a:p>
        </p:txBody>
      </p:sp>
      <p:sp>
        <p:nvSpPr>
          <p:cNvPr id="10" name="TextBox 9">
            <a:extLst>
              <a:ext uri="{FF2B5EF4-FFF2-40B4-BE49-F238E27FC236}">
                <a16:creationId xmlns:a16="http://schemas.microsoft.com/office/drawing/2014/main" id="{D26173C7-A042-44EC-8AB5-5FBA44EF04D8}"/>
              </a:ext>
            </a:extLst>
          </p:cNvPr>
          <p:cNvSpPr txBox="1"/>
          <p:nvPr/>
        </p:nvSpPr>
        <p:spPr>
          <a:xfrm>
            <a:off x="7030096" y="6368201"/>
            <a:ext cx="1099296" cy="400110"/>
          </a:xfrm>
          <a:prstGeom prst="rect">
            <a:avLst/>
          </a:prstGeom>
          <a:noFill/>
        </p:spPr>
        <p:txBody>
          <a:bodyPr wrap="square" rtlCol="0">
            <a:spAutoFit/>
          </a:bodyPr>
          <a:lstStyle/>
          <a:p>
            <a:pPr algn="just"/>
            <a:r>
              <a:rPr lang="en-US" sz="2000" b="1" dirty="0">
                <a:latin typeface="Arial" panose="020B0604020202020204" pitchFamily="34" charset="0"/>
                <a:cs typeface="Arial" panose="020B0604020202020204" pitchFamily="34" charset="0"/>
              </a:rPr>
              <a:t>Sept</a:t>
            </a:r>
          </a:p>
        </p:txBody>
      </p:sp>
    </p:spTree>
    <p:extLst>
      <p:ext uri="{BB962C8B-B14F-4D97-AF65-F5344CB8AC3E}">
        <p14:creationId xmlns:p14="http://schemas.microsoft.com/office/powerpoint/2010/main" val="3450323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map&#10;&#10;Description automatically generated">
            <a:extLst>
              <a:ext uri="{FF2B5EF4-FFF2-40B4-BE49-F238E27FC236}">
                <a16:creationId xmlns:a16="http://schemas.microsoft.com/office/drawing/2014/main" id="{E84EE2D9-6AFB-45CB-9674-9C7A4DE9B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3" y="1117197"/>
            <a:ext cx="8059748" cy="5740803"/>
          </a:xfrm>
          <a:prstGeom prst="rect">
            <a:avLst/>
          </a:prstGeom>
        </p:spPr>
      </p:pic>
      <p:sp>
        <p:nvSpPr>
          <p:cNvPr id="6" name="TextBox 5">
            <a:extLst>
              <a:ext uri="{FF2B5EF4-FFF2-40B4-BE49-F238E27FC236}">
                <a16:creationId xmlns:a16="http://schemas.microsoft.com/office/drawing/2014/main" id="{E401B2C2-914F-4731-82CD-30D1A3BB5063}"/>
              </a:ext>
            </a:extLst>
          </p:cNvPr>
          <p:cNvSpPr txBox="1"/>
          <p:nvPr/>
        </p:nvSpPr>
        <p:spPr>
          <a:xfrm>
            <a:off x="1315233" y="289743"/>
            <a:ext cx="7903923" cy="1015663"/>
          </a:xfrm>
          <a:prstGeom prst="rect">
            <a:avLst/>
          </a:prstGeom>
          <a:noFill/>
        </p:spPr>
        <p:txBody>
          <a:bodyPr wrap="square" rtlCol="0">
            <a:spAutoFit/>
          </a:bodyPr>
          <a:lstStyle/>
          <a:p>
            <a:pPr algn="just"/>
            <a:r>
              <a:rPr lang="en-US" sz="2000" b="1" dirty="0">
                <a:latin typeface="Arial" panose="020B0604020202020204" pitchFamily="34" charset="0"/>
                <a:cs typeface="Arial" panose="020B0604020202020204" pitchFamily="34" charset="0"/>
              </a:rPr>
              <a:t>Control:</a:t>
            </a:r>
            <a:r>
              <a:rPr lang="en-US" sz="2000" dirty="0">
                <a:latin typeface="Arial" panose="020B0604020202020204" pitchFamily="34" charset="0"/>
                <a:cs typeface="Arial" panose="020B0604020202020204" pitchFamily="34" charset="0"/>
              </a:rPr>
              <a:t> “Expected” daily </a:t>
            </a:r>
            <a:r>
              <a:rPr lang="en-US" sz="2000" dirty="0" err="1">
                <a:latin typeface="Arial" panose="020B0604020202020204" pitchFamily="34" charset="0"/>
                <a:cs typeface="Arial" panose="020B0604020202020204" pitchFamily="34" charset="0"/>
              </a:rPr>
              <a:t>precip</a:t>
            </a:r>
            <a:r>
              <a:rPr lang="en-US" sz="2000" dirty="0">
                <a:latin typeface="Arial" panose="020B0604020202020204" pitchFamily="34" charset="0"/>
                <a:cs typeface="Arial" panose="020B0604020202020204" pitchFamily="34" charset="0"/>
              </a:rPr>
              <a:t>. (100 yr. met. record)</a:t>
            </a:r>
          </a:p>
          <a:p>
            <a:pPr algn="just"/>
            <a:r>
              <a:rPr lang="en-US" sz="2000" b="1" dirty="0">
                <a:solidFill>
                  <a:srgbClr val="C00000"/>
                </a:solidFill>
                <a:latin typeface="Arial" panose="020B0604020202020204" pitchFamily="34" charset="0"/>
                <a:cs typeface="Arial" panose="020B0604020202020204" pitchFamily="34" charset="0"/>
              </a:rPr>
              <a:t>Drought</a:t>
            </a:r>
            <a:r>
              <a:rPr lang="en-US" sz="2000" b="1"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Extreme 95</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percentile drought</a:t>
            </a:r>
          </a:p>
          <a:p>
            <a:pPr algn="just"/>
            <a:r>
              <a:rPr lang="en-US" sz="2000" b="1" dirty="0">
                <a:solidFill>
                  <a:schemeClr val="accent2">
                    <a:lumMod val="60000"/>
                    <a:lumOff val="40000"/>
                  </a:schemeClr>
                </a:solidFill>
                <a:latin typeface="Arial" panose="020B0604020202020204" pitchFamily="34" charset="0"/>
                <a:cs typeface="Arial" panose="020B0604020202020204" pitchFamily="34" charset="0"/>
              </a:rPr>
              <a:t>Episodic</a:t>
            </a:r>
            <a:r>
              <a:rPr lang="en-US" sz="2000" b="1"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Infrequent, high intensity rain events (RCP8.5)</a:t>
            </a:r>
          </a:p>
        </p:txBody>
      </p:sp>
      <p:pic>
        <p:nvPicPr>
          <p:cNvPr id="4" name="Picture 3" descr="A picture containing fence, train, outdoor, ground&#10;&#10;Description generated with very high confidence">
            <a:extLst>
              <a:ext uri="{FF2B5EF4-FFF2-40B4-BE49-F238E27FC236}">
                <a16:creationId xmlns:a16="http://schemas.microsoft.com/office/drawing/2014/main" id="{8FEC2451-B0F7-4532-8936-EDA1B7C2288A}"/>
              </a:ext>
            </a:extLst>
          </p:cNvPr>
          <p:cNvPicPr>
            <a:picLocks noChangeAspect="1"/>
          </p:cNvPicPr>
          <p:nvPr/>
        </p:nvPicPr>
        <p:blipFill rotWithShape="1">
          <a:blip r:embed="rId4">
            <a:extLst>
              <a:ext uri="{28A0092B-C50C-407E-A947-70E740481C1C}">
                <a14:useLocalDpi xmlns:a14="http://schemas.microsoft.com/office/drawing/2010/main" val="0"/>
              </a:ext>
            </a:extLst>
          </a:blip>
          <a:srcRect l="35649" r="30806"/>
          <a:stretch/>
        </p:blipFill>
        <p:spPr>
          <a:xfrm>
            <a:off x="8059748" y="479864"/>
            <a:ext cx="3839978" cy="5564748"/>
          </a:xfrm>
          <a:prstGeom prst="rect">
            <a:avLst/>
          </a:prstGeom>
        </p:spPr>
      </p:pic>
      <p:sp>
        <p:nvSpPr>
          <p:cNvPr id="11" name="TextBox 10">
            <a:extLst>
              <a:ext uri="{FF2B5EF4-FFF2-40B4-BE49-F238E27FC236}">
                <a16:creationId xmlns:a16="http://schemas.microsoft.com/office/drawing/2014/main" id="{EDF50F5D-BA3D-4A48-AD46-6A9A647E9A0F}"/>
              </a:ext>
            </a:extLst>
          </p:cNvPr>
          <p:cNvSpPr txBox="1"/>
          <p:nvPr/>
        </p:nvSpPr>
        <p:spPr>
          <a:xfrm>
            <a:off x="7528142" y="2971986"/>
            <a:ext cx="60125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 </a:t>
            </a:r>
            <a:r>
              <a:rPr lang="el-GR" b="1" dirty="0">
                <a:latin typeface="Arial" panose="020B0604020202020204" pitchFamily="34" charset="0"/>
                <a:cs typeface="Arial" panose="020B0604020202020204" pitchFamily="34" charset="0"/>
              </a:rPr>
              <a:t>σ </a:t>
            </a:r>
            <a:endParaRPr lang="en-US"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4E52BB9-CFFA-4F66-9014-FEFF0995D64F}"/>
              </a:ext>
            </a:extLst>
          </p:cNvPr>
          <p:cNvSpPr txBox="1"/>
          <p:nvPr/>
        </p:nvSpPr>
        <p:spPr>
          <a:xfrm>
            <a:off x="1522717" y="6368201"/>
            <a:ext cx="1099296" cy="400110"/>
          </a:xfrm>
          <a:prstGeom prst="rect">
            <a:avLst/>
          </a:prstGeom>
          <a:noFill/>
        </p:spPr>
        <p:txBody>
          <a:bodyPr wrap="square" rtlCol="0">
            <a:spAutoFit/>
          </a:bodyPr>
          <a:lstStyle/>
          <a:p>
            <a:pPr algn="just"/>
            <a:r>
              <a:rPr lang="en-US" sz="2000" b="1" dirty="0">
                <a:latin typeface="Arial" panose="020B0604020202020204" pitchFamily="34" charset="0"/>
                <a:cs typeface="Arial" panose="020B0604020202020204" pitchFamily="34" charset="0"/>
              </a:rPr>
              <a:t>June</a:t>
            </a:r>
          </a:p>
        </p:txBody>
      </p:sp>
      <p:sp>
        <p:nvSpPr>
          <p:cNvPr id="8" name="TextBox 7">
            <a:extLst>
              <a:ext uri="{FF2B5EF4-FFF2-40B4-BE49-F238E27FC236}">
                <a16:creationId xmlns:a16="http://schemas.microsoft.com/office/drawing/2014/main" id="{2509A07F-3795-43F8-93E9-D6402179808F}"/>
              </a:ext>
            </a:extLst>
          </p:cNvPr>
          <p:cNvSpPr txBox="1"/>
          <p:nvPr/>
        </p:nvSpPr>
        <p:spPr>
          <a:xfrm>
            <a:off x="7030096" y="6368201"/>
            <a:ext cx="1099296" cy="400110"/>
          </a:xfrm>
          <a:prstGeom prst="rect">
            <a:avLst/>
          </a:prstGeom>
          <a:noFill/>
        </p:spPr>
        <p:txBody>
          <a:bodyPr wrap="square" rtlCol="0">
            <a:spAutoFit/>
          </a:bodyPr>
          <a:lstStyle/>
          <a:p>
            <a:pPr algn="just"/>
            <a:r>
              <a:rPr lang="en-US" sz="2000" b="1" dirty="0">
                <a:latin typeface="Arial" panose="020B0604020202020204" pitchFamily="34" charset="0"/>
                <a:cs typeface="Arial" panose="020B0604020202020204" pitchFamily="34" charset="0"/>
              </a:rPr>
              <a:t>Sept</a:t>
            </a:r>
          </a:p>
        </p:txBody>
      </p:sp>
    </p:spTree>
    <p:extLst>
      <p:ext uri="{BB962C8B-B14F-4D97-AF65-F5344CB8AC3E}">
        <p14:creationId xmlns:p14="http://schemas.microsoft.com/office/powerpoint/2010/main" val="1252856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1565DAC1-6DD8-41DE-AA55-5514CE155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0" y="1119912"/>
            <a:ext cx="8055936" cy="5738088"/>
          </a:xfrm>
          <a:prstGeom prst="rect">
            <a:avLst/>
          </a:prstGeom>
        </p:spPr>
      </p:pic>
      <p:sp>
        <p:nvSpPr>
          <p:cNvPr id="6" name="TextBox 5">
            <a:extLst>
              <a:ext uri="{FF2B5EF4-FFF2-40B4-BE49-F238E27FC236}">
                <a16:creationId xmlns:a16="http://schemas.microsoft.com/office/drawing/2014/main" id="{E401B2C2-914F-4731-82CD-30D1A3BB5063}"/>
              </a:ext>
            </a:extLst>
          </p:cNvPr>
          <p:cNvSpPr txBox="1"/>
          <p:nvPr/>
        </p:nvSpPr>
        <p:spPr>
          <a:xfrm>
            <a:off x="1315233" y="289743"/>
            <a:ext cx="7903923" cy="1323439"/>
          </a:xfrm>
          <a:prstGeom prst="rect">
            <a:avLst/>
          </a:prstGeom>
          <a:noFill/>
        </p:spPr>
        <p:txBody>
          <a:bodyPr wrap="square" rtlCol="0">
            <a:spAutoFit/>
          </a:bodyPr>
          <a:lstStyle/>
          <a:p>
            <a:pPr algn="just"/>
            <a:r>
              <a:rPr lang="en-US" sz="2000" b="1" dirty="0">
                <a:latin typeface="Arial" panose="020B0604020202020204" pitchFamily="34" charset="0"/>
                <a:cs typeface="Arial" panose="020B0604020202020204" pitchFamily="34" charset="0"/>
              </a:rPr>
              <a:t>Control:</a:t>
            </a:r>
            <a:r>
              <a:rPr lang="en-US" sz="2000" dirty="0">
                <a:latin typeface="Arial" panose="020B0604020202020204" pitchFamily="34" charset="0"/>
                <a:cs typeface="Arial" panose="020B0604020202020204" pitchFamily="34" charset="0"/>
              </a:rPr>
              <a:t> “Expected” daily </a:t>
            </a:r>
            <a:r>
              <a:rPr lang="en-US" sz="2000" dirty="0" err="1">
                <a:latin typeface="Arial" panose="020B0604020202020204" pitchFamily="34" charset="0"/>
                <a:cs typeface="Arial" panose="020B0604020202020204" pitchFamily="34" charset="0"/>
              </a:rPr>
              <a:t>precip</a:t>
            </a:r>
            <a:r>
              <a:rPr lang="en-US" sz="2000" dirty="0">
                <a:latin typeface="Arial" panose="020B0604020202020204" pitchFamily="34" charset="0"/>
                <a:cs typeface="Arial" panose="020B0604020202020204" pitchFamily="34" charset="0"/>
              </a:rPr>
              <a:t>. (100 yr. met. record)</a:t>
            </a:r>
          </a:p>
          <a:p>
            <a:pPr algn="just"/>
            <a:r>
              <a:rPr lang="en-US" sz="2000" b="1" dirty="0">
                <a:solidFill>
                  <a:srgbClr val="C00000"/>
                </a:solidFill>
                <a:latin typeface="Arial" panose="020B0604020202020204" pitchFamily="34" charset="0"/>
                <a:cs typeface="Arial" panose="020B0604020202020204" pitchFamily="34" charset="0"/>
              </a:rPr>
              <a:t>Drought</a:t>
            </a:r>
            <a:r>
              <a:rPr lang="en-US" sz="2000" b="1"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Extreme 95</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percentile drought</a:t>
            </a:r>
          </a:p>
          <a:p>
            <a:pPr algn="just"/>
            <a:r>
              <a:rPr lang="en-US" sz="2000" b="1" dirty="0">
                <a:solidFill>
                  <a:schemeClr val="accent2">
                    <a:lumMod val="60000"/>
                    <a:lumOff val="40000"/>
                  </a:schemeClr>
                </a:solidFill>
                <a:latin typeface="Arial" panose="020B0604020202020204" pitchFamily="34" charset="0"/>
                <a:cs typeface="Arial" panose="020B0604020202020204" pitchFamily="34" charset="0"/>
              </a:rPr>
              <a:t>Episodic</a:t>
            </a:r>
            <a:r>
              <a:rPr lang="en-US" sz="2000" b="1"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Infrequent, high intensity rain events (RCP8.5)</a:t>
            </a:r>
          </a:p>
          <a:p>
            <a:pPr algn="just"/>
            <a:r>
              <a:rPr lang="en-US" sz="2000" b="1" dirty="0">
                <a:solidFill>
                  <a:schemeClr val="accent1">
                    <a:lumMod val="75000"/>
                  </a:schemeClr>
                </a:solidFill>
                <a:latin typeface="Arial" panose="020B0604020202020204" pitchFamily="34" charset="0"/>
                <a:cs typeface="Arial" panose="020B0604020202020204" pitchFamily="34" charset="0"/>
              </a:rPr>
              <a:t>Inundation</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Frequent, high intensity events</a:t>
            </a:r>
          </a:p>
        </p:txBody>
      </p:sp>
      <p:pic>
        <p:nvPicPr>
          <p:cNvPr id="4" name="Picture 3" descr="A picture containing fence, train, outdoor, ground&#10;&#10;Description generated with very high confidence">
            <a:extLst>
              <a:ext uri="{FF2B5EF4-FFF2-40B4-BE49-F238E27FC236}">
                <a16:creationId xmlns:a16="http://schemas.microsoft.com/office/drawing/2014/main" id="{8FEC2451-B0F7-4532-8936-EDA1B7C2288A}"/>
              </a:ext>
            </a:extLst>
          </p:cNvPr>
          <p:cNvPicPr>
            <a:picLocks noChangeAspect="1"/>
          </p:cNvPicPr>
          <p:nvPr/>
        </p:nvPicPr>
        <p:blipFill rotWithShape="1">
          <a:blip r:embed="rId4">
            <a:extLst>
              <a:ext uri="{28A0092B-C50C-407E-A947-70E740481C1C}">
                <a14:useLocalDpi xmlns:a14="http://schemas.microsoft.com/office/drawing/2010/main" val="0"/>
              </a:ext>
            </a:extLst>
          </a:blip>
          <a:srcRect l="35649" r="30806"/>
          <a:stretch/>
        </p:blipFill>
        <p:spPr>
          <a:xfrm>
            <a:off x="8059748" y="479864"/>
            <a:ext cx="3839978" cy="5564748"/>
          </a:xfrm>
          <a:prstGeom prst="rect">
            <a:avLst/>
          </a:prstGeom>
        </p:spPr>
      </p:pic>
      <p:sp>
        <p:nvSpPr>
          <p:cNvPr id="7" name="TextBox 6">
            <a:extLst>
              <a:ext uri="{FF2B5EF4-FFF2-40B4-BE49-F238E27FC236}">
                <a16:creationId xmlns:a16="http://schemas.microsoft.com/office/drawing/2014/main" id="{D2F71E9B-57F7-4174-8101-8CD69D692200}"/>
              </a:ext>
            </a:extLst>
          </p:cNvPr>
          <p:cNvSpPr txBox="1"/>
          <p:nvPr/>
        </p:nvSpPr>
        <p:spPr>
          <a:xfrm>
            <a:off x="7528142" y="2971986"/>
            <a:ext cx="60125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 </a:t>
            </a:r>
            <a:r>
              <a:rPr lang="el-GR" b="1" dirty="0">
                <a:latin typeface="Arial" panose="020B0604020202020204" pitchFamily="34" charset="0"/>
                <a:cs typeface="Arial" panose="020B0604020202020204" pitchFamily="34" charset="0"/>
              </a:rPr>
              <a:t>σ </a:t>
            </a:r>
            <a:endParaRPr lang="en-US"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95F9A18-6146-4A9F-B1ED-8E90C3833067}"/>
              </a:ext>
            </a:extLst>
          </p:cNvPr>
          <p:cNvSpPr txBox="1"/>
          <p:nvPr/>
        </p:nvSpPr>
        <p:spPr>
          <a:xfrm>
            <a:off x="1522717" y="6368201"/>
            <a:ext cx="1099296" cy="400110"/>
          </a:xfrm>
          <a:prstGeom prst="rect">
            <a:avLst/>
          </a:prstGeom>
          <a:noFill/>
        </p:spPr>
        <p:txBody>
          <a:bodyPr wrap="square" rtlCol="0">
            <a:spAutoFit/>
          </a:bodyPr>
          <a:lstStyle/>
          <a:p>
            <a:pPr algn="just"/>
            <a:r>
              <a:rPr lang="en-US" sz="2000" b="1" dirty="0">
                <a:latin typeface="Arial" panose="020B0604020202020204" pitchFamily="34" charset="0"/>
                <a:cs typeface="Arial" panose="020B0604020202020204" pitchFamily="34" charset="0"/>
              </a:rPr>
              <a:t>June</a:t>
            </a:r>
          </a:p>
        </p:txBody>
      </p:sp>
      <p:sp>
        <p:nvSpPr>
          <p:cNvPr id="9" name="TextBox 8">
            <a:extLst>
              <a:ext uri="{FF2B5EF4-FFF2-40B4-BE49-F238E27FC236}">
                <a16:creationId xmlns:a16="http://schemas.microsoft.com/office/drawing/2014/main" id="{CD2A5C8C-9815-4580-8F47-7106F605D0EC}"/>
              </a:ext>
            </a:extLst>
          </p:cNvPr>
          <p:cNvSpPr txBox="1"/>
          <p:nvPr/>
        </p:nvSpPr>
        <p:spPr>
          <a:xfrm>
            <a:off x="7030096" y="6368201"/>
            <a:ext cx="1099296" cy="400110"/>
          </a:xfrm>
          <a:prstGeom prst="rect">
            <a:avLst/>
          </a:prstGeom>
          <a:noFill/>
        </p:spPr>
        <p:txBody>
          <a:bodyPr wrap="square" rtlCol="0">
            <a:spAutoFit/>
          </a:bodyPr>
          <a:lstStyle/>
          <a:p>
            <a:pPr algn="just"/>
            <a:r>
              <a:rPr lang="en-US" sz="2000" b="1" dirty="0">
                <a:latin typeface="Arial" panose="020B0604020202020204" pitchFamily="34" charset="0"/>
                <a:cs typeface="Arial" panose="020B0604020202020204" pitchFamily="34" charset="0"/>
              </a:rPr>
              <a:t>Sept</a:t>
            </a:r>
          </a:p>
        </p:txBody>
      </p:sp>
    </p:spTree>
    <p:extLst>
      <p:ext uri="{BB962C8B-B14F-4D97-AF65-F5344CB8AC3E}">
        <p14:creationId xmlns:p14="http://schemas.microsoft.com/office/powerpoint/2010/main" val="25453713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8573</TotalTime>
  <Words>2048</Words>
  <Application>Microsoft Office PowerPoint</Application>
  <PresentationFormat>Widescreen</PresentationFormat>
  <Paragraphs>274</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Year Survival  direct seeded species in scarified soils</vt:lpstr>
      <vt:lpstr>Functional Traits Matter the interacting effect of seed mass and precipitation</vt:lpstr>
      <vt:lpstr>Growing Substrate   the role of site on germination and survival</vt:lpstr>
      <vt:lpstr>Substrate Moderates Precipitation Effects  even for insensitive red oak</vt:lpstr>
      <vt:lpstr>Adaptive management  direct seeded (natural dispersal) vs. nursery stock (assisted migration)</vt:lpstr>
      <vt:lpstr>Ancillary Competition  may filter regeneration</vt:lpstr>
      <vt:lpstr>Summary and Considerations</vt:lpstr>
      <vt:lpstr>Summary and Considerations</vt:lpstr>
      <vt:lpstr>Summary and Considerations</vt:lpstr>
      <vt:lpstr>Summary and Considerations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 Clark</dc:creator>
  <cp:lastModifiedBy>Pete Clark</cp:lastModifiedBy>
  <cp:revision>1</cp:revision>
  <dcterms:created xsi:type="dcterms:W3CDTF">2019-12-05T13:03:34Z</dcterms:created>
  <dcterms:modified xsi:type="dcterms:W3CDTF">2019-12-12T21:30:44Z</dcterms:modified>
</cp:coreProperties>
</file>